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4" r:id="rId3"/>
    <p:sldMasterId id="2147483686" r:id="rId4"/>
  </p:sldMasterIdLst>
  <p:notesMasterIdLst>
    <p:notesMasterId r:id="rId29"/>
  </p:notesMasterIdLst>
  <p:sldIdLst>
    <p:sldId id="256" r:id="rId5"/>
    <p:sldId id="257" r:id="rId6"/>
    <p:sldId id="258" r:id="rId7"/>
    <p:sldId id="259" r:id="rId8"/>
    <p:sldId id="260" r:id="rId9"/>
    <p:sldId id="261" r:id="rId10"/>
    <p:sldId id="278" r:id="rId11"/>
    <p:sldId id="262" r:id="rId12"/>
    <p:sldId id="263" r:id="rId13"/>
    <p:sldId id="282" r:id="rId14"/>
    <p:sldId id="283" r:id="rId15"/>
    <p:sldId id="265" r:id="rId16"/>
    <p:sldId id="276" r:id="rId17"/>
    <p:sldId id="281" r:id="rId18"/>
    <p:sldId id="264" r:id="rId19"/>
    <p:sldId id="266" r:id="rId20"/>
    <p:sldId id="267" r:id="rId21"/>
    <p:sldId id="268" r:id="rId22"/>
    <p:sldId id="269" r:id="rId23"/>
    <p:sldId id="284" r:id="rId24"/>
    <p:sldId id="270" r:id="rId25"/>
    <p:sldId id="271" r:id="rId26"/>
    <p:sldId id="275" r:id="rId27"/>
    <p:sldId id="273" r:id="rId28"/>
  </p:sldIdLst>
  <p:sldSz cx="12192000" cy="6858000"/>
  <p:notesSz cx="6858000" cy="9144000"/>
  <p:embeddedFontLst>
    <p:embeddedFont>
      <p:font typeface="Barlow" panose="00000500000000000000" pitchFamily="2" charset="0"/>
      <p:regular r:id="rId30"/>
      <p:bold r:id="rId31"/>
    </p:embeddedFont>
    <p:embeddedFont>
      <p:font typeface="Century Gothic" panose="020B0502020202020204" pitchFamily="34" charset="0"/>
      <p:regular r:id="rId32"/>
      <p:bold r:id="rId33"/>
      <p:italic r:id="rId34"/>
      <p:boldItalic r:id="rId35"/>
    </p:embeddedFont>
    <p:embeddedFont>
      <p:font typeface="Quattrocento Sans" panose="020B0502050000020003"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28">
          <p15:clr>
            <a:srgbClr val="A4A3A4"/>
          </p15:clr>
        </p15:guide>
        <p15:guide id="2" pos="3864">
          <p15:clr>
            <a:srgbClr val="A4A3A4"/>
          </p15:clr>
        </p15:guide>
        <p15:guide id="3" pos="7512">
          <p15:clr>
            <a:srgbClr val="A4A3A4"/>
          </p15:clr>
        </p15:guide>
        <p15:guide id="4" pos="144">
          <p15:clr>
            <a:srgbClr val="A4A3A4"/>
          </p15:clr>
        </p15:guide>
        <p15:guide id="5" orient="horz" pos="624">
          <p15:clr>
            <a:srgbClr val="A4A3A4"/>
          </p15:clr>
        </p15:guide>
        <p15:guide id="6" orient="horz" pos="405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jKJXLqJ6iBBRZJ9g9h61bjiK1bf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a Chaudhary" initials="SC" lastIdx="1" clrIdx="0">
    <p:extLst>
      <p:ext uri="{19B8F6BF-5375-455C-9EA6-DF929625EA0E}">
        <p15:presenceInfo xmlns:p15="http://schemas.microsoft.com/office/powerpoint/2012/main" userId="7f108cec8599eb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guide orient="horz" pos="2328"/>
        <p:guide pos="3864"/>
        <p:guide pos="7512"/>
        <p:guide pos="144"/>
        <p:guide orient="horz" pos="624"/>
        <p:guide orient="horz"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9F925E-AD6A-48A5-A716-66225DC3FF05}" type="doc">
      <dgm:prSet loTypeId="urn:microsoft.com/office/officeart/2005/8/layout/cycle6" loCatId="cycle" qsTypeId="urn:microsoft.com/office/officeart/2005/8/quickstyle/simple3" qsCatId="simple" csTypeId="urn:microsoft.com/office/officeart/2005/8/colors/accent1_2" csCatId="accent1" phldr="1"/>
      <dgm:spPr/>
      <dgm:t>
        <a:bodyPr/>
        <a:lstStyle/>
        <a:p>
          <a:endParaRPr lang="en-US"/>
        </a:p>
      </dgm:t>
    </dgm:pt>
    <dgm:pt modelId="{B81DB3B5-9542-4DBD-8364-D08F458BF3E6}">
      <dgm:prSet phldrT="[Text]"/>
      <dgm:spPr>
        <a:solidFill>
          <a:schemeClr val="accent3">
            <a:lumMod val="40000"/>
            <a:lumOff val="60000"/>
          </a:schemeClr>
        </a:solidFill>
      </dgm:spPr>
      <dgm:t>
        <a:bodyPr/>
        <a:lstStyle/>
        <a:p>
          <a:r>
            <a:rPr lang="en-US" dirty="0"/>
            <a:t>Data Visualization</a:t>
          </a:r>
        </a:p>
      </dgm:t>
    </dgm:pt>
    <dgm:pt modelId="{915EDC50-A14A-445C-812F-407AA4DCC693}" type="parTrans" cxnId="{3E06E6DA-8F45-4856-B815-A857A8E07BAF}">
      <dgm:prSet/>
      <dgm:spPr/>
      <dgm:t>
        <a:bodyPr/>
        <a:lstStyle/>
        <a:p>
          <a:endParaRPr lang="en-US"/>
        </a:p>
      </dgm:t>
    </dgm:pt>
    <dgm:pt modelId="{DB17B61A-9508-4486-8635-97E3EDD703C0}" type="sibTrans" cxnId="{3E06E6DA-8F45-4856-B815-A857A8E07BAF}">
      <dgm:prSet/>
      <dgm:spPr>
        <a:ln>
          <a:solidFill>
            <a:schemeClr val="accent3">
              <a:lumMod val="50000"/>
            </a:schemeClr>
          </a:solidFill>
        </a:ln>
      </dgm:spPr>
      <dgm:t>
        <a:bodyPr/>
        <a:lstStyle/>
        <a:p>
          <a:endParaRPr lang="en-US"/>
        </a:p>
      </dgm:t>
    </dgm:pt>
    <dgm:pt modelId="{54B78037-51F5-40FE-8A34-FC8EB303AC0D}">
      <dgm:prSet phldrT="[Text]"/>
      <dgm:spPr>
        <a:solidFill>
          <a:schemeClr val="accent3">
            <a:lumMod val="40000"/>
            <a:lumOff val="60000"/>
          </a:schemeClr>
        </a:solidFill>
      </dgm:spPr>
      <dgm:t>
        <a:bodyPr/>
        <a:lstStyle/>
        <a:p>
          <a:r>
            <a:rPr lang="en-US" dirty="0"/>
            <a:t>Data Modeling</a:t>
          </a:r>
        </a:p>
      </dgm:t>
    </dgm:pt>
    <dgm:pt modelId="{7B7348A5-099E-4CE2-834D-429FE612C7DE}" type="parTrans" cxnId="{20890206-D9E7-4DB8-953A-C245A7A9599B}">
      <dgm:prSet/>
      <dgm:spPr/>
      <dgm:t>
        <a:bodyPr/>
        <a:lstStyle/>
        <a:p>
          <a:endParaRPr lang="en-US"/>
        </a:p>
      </dgm:t>
    </dgm:pt>
    <dgm:pt modelId="{06FCC191-667A-4E68-BEE2-B1C7D998793E}" type="sibTrans" cxnId="{20890206-D9E7-4DB8-953A-C245A7A9599B}">
      <dgm:prSet/>
      <dgm:spPr>
        <a:ln>
          <a:solidFill>
            <a:schemeClr val="accent3">
              <a:lumMod val="50000"/>
            </a:schemeClr>
          </a:solidFill>
        </a:ln>
      </dgm:spPr>
      <dgm:t>
        <a:bodyPr/>
        <a:lstStyle/>
        <a:p>
          <a:endParaRPr lang="en-US"/>
        </a:p>
      </dgm:t>
    </dgm:pt>
    <dgm:pt modelId="{EDCD852A-8FEA-45A1-9D0B-89635DFFE19C}">
      <dgm:prSet phldrT="[Text]"/>
      <dgm:spPr>
        <a:solidFill>
          <a:schemeClr val="accent3">
            <a:lumMod val="40000"/>
            <a:lumOff val="60000"/>
          </a:schemeClr>
        </a:solidFill>
      </dgm:spPr>
      <dgm:t>
        <a:bodyPr/>
        <a:lstStyle/>
        <a:p>
          <a:r>
            <a:rPr lang="en-US" dirty="0"/>
            <a:t>Power Query</a:t>
          </a:r>
        </a:p>
      </dgm:t>
    </dgm:pt>
    <dgm:pt modelId="{4A202F1D-C571-4EBB-81EF-F694625BD80D}" type="parTrans" cxnId="{67CBA4D3-43E0-4227-981B-6D4867ECF6DF}">
      <dgm:prSet/>
      <dgm:spPr/>
      <dgm:t>
        <a:bodyPr/>
        <a:lstStyle/>
        <a:p>
          <a:endParaRPr lang="en-US"/>
        </a:p>
      </dgm:t>
    </dgm:pt>
    <dgm:pt modelId="{5075ED56-998E-420A-A3DB-DC9EC3A503A5}" type="sibTrans" cxnId="{67CBA4D3-43E0-4227-981B-6D4867ECF6DF}">
      <dgm:prSet/>
      <dgm:spPr>
        <a:ln>
          <a:solidFill>
            <a:schemeClr val="accent3">
              <a:lumMod val="50000"/>
            </a:schemeClr>
          </a:solidFill>
        </a:ln>
      </dgm:spPr>
      <dgm:t>
        <a:bodyPr/>
        <a:lstStyle/>
        <a:p>
          <a:endParaRPr lang="en-US"/>
        </a:p>
      </dgm:t>
    </dgm:pt>
    <dgm:pt modelId="{E2A0E50C-08E7-41BB-BAA2-EF5D9EC17A03}">
      <dgm:prSet phldrT="[Text]"/>
      <dgm:spPr>
        <a:solidFill>
          <a:schemeClr val="accent3">
            <a:lumMod val="60000"/>
            <a:lumOff val="40000"/>
          </a:schemeClr>
        </a:solidFill>
      </dgm:spPr>
      <dgm:t>
        <a:bodyPr/>
        <a:lstStyle/>
        <a:p>
          <a:r>
            <a:rPr lang="en-US" dirty="0"/>
            <a:t>Customizable Dashboards</a:t>
          </a:r>
        </a:p>
      </dgm:t>
    </dgm:pt>
    <dgm:pt modelId="{312B2C32-8315-4BF2-B8A8-3258A184F52B}" type="parTrans" cxnId="{1CF8197E-BDF4-4E98-BB65-6AAD799A2A86}">
      <dgm:prSet/>
      <dgm:spPr/>
      <dgm:t>
        <a:bodyPr/>
        <a:lstStyle/>
        <a:p>
          <a:endParaRPr lang="en-US"/>
        </a:p>
      </dgm:t>
    </dgm:pt>
    <dgm:pt modelId="{DF55E4B4-0C8A-4762-915D-39D5CA78AF14}" type="sibTrans" cxnId="{1CF8197E-BDF4-4E98-BB65-6AAD799A2A86}">
      <dgm:prSet/>
      <dgm:spPr>
        <a:solidFill>
          <a:schemeClr val="accent3">
            <a:lumMod val="50000"/>
          </a:schemeClr>
        </a:solidFill>
        <a:ln>
          <a:solidFill>
            <a:schemeClr val="accent3">
              <a:lumMod val="50000"/>
            </a:schemeClr>
          </a:solidFill>
        </a:ln>
      </dgm:spPr>
      <dgm:t>
        <a:bodyPr/>
        <a:lstStyle/>
        <a:p>
          <a:endParaRPr lang="en-US"/>
        </a:p>
      </dgm:t>
    </dgm:pt>
    <dgm:pt modelId="{4C52EAD6-22A3-4CCD-BE3C-594530F696B8}">
      <dgm:prSet phldrT="[Text]"/>
      <dgm:spPr>
        <a:solidFill>
          <a:schemeClr val="accent3">
            <a:lumMod val="40000"/>
            <a:lumOff val="60000"/>
          </a:schemeClr>
        </a:solidFill>
      </dgm:spPr>
      <dgm:t>
        <a:bodyPr/>
        <a:lstStyle/>
        <a:p>
          <a:r>
            <a:rPr lang="en-US" dirty="0"/>
            <a:t>Stream Analytics</a:t>
          </a:r>
        </a:p>
      </dgm:t>
    </dgm:pt>
    <dgm:pt modelId="{18B5CB66-996C-498B-BFAA-D87E750449E0}" type="parTrans" cxnId="{BB295F21-CB0F-43A5-B6D5-24D2963A0385}">
      <dgm:prSet/>
      <dgm:spPr/>
      <dgm:t>
        <a:bodyPr/>
        <a:lstStyle/>
        <a:p>
          <a:endParaRPr lang="en-US"/>
        </a:p>
      </dgm:t>
    </dgm:pt>
    <dgm:pt modelId="{DCACC012-1D84-4F6B-BEB8-B58EDCD0427B}" type="sibTrans" cxnId="{BB295F21-CB0F-43A5-B6D5-24D2963A0385}">
      <dgm:prSet/>
      <dgm:spPr/>
      <dgm:t>
        <a:bodyPr/>
        <a:lstStyle/>
        <a:p>
          <a:endParaRPr lang="en-US"/>
        </a:p>
      </dgm:t>
    </dgm:pt>
    <dgm:pt modelId="{B36857DD-2B6E-449F-81BF-8FC452D8253F}">
      <dgm:prSet phldrT="[Text]"/>
      <dgm:spPr>
        <a:solidFill>
          <a:schemeClr val="accent3">
            <a:lumMod val="40000"/>
            <a:lumOff val="60000"/>
          </a:schemeClr>
        </a:solidFill>
      </dgm:spPr>
      <dgm:t>
        <a:bodyPr/>
        <a:lstStyle/>
        <a:p>
          <a:r>
            <a:rPr lang="en-US" dirty="0"/>
            <a:t>Reporting and Publishing</a:t>
          </a:r>
        </a:p>
      </dgm:t>
    </dgm:pt>
    <dgm:pt modelId="{166FBFB7-7AE9-40ED-8586-E2E0D7CAC4A4}" type="parTrans" cxnId="{475682B2-E7C4-4038-B2A0-25696E219AF0}">
      <dgm:prSet/>
      <dgm:spPr/>
      <dgm:t>
        <a:bodyPr/>
        <a:lstStyle/>
        <a:p>
          <a:endParaRPr lang="en-US"/>
        </a:p>
      </dgm:t>
    </dgm:pt>
    <dgm:pt modelId="{0F9A93F8-A386-4831-9DF3-6CB022356CE4}" type="sibTrans" cxnId="{475682B2-E7C4-4038-B2A0-25696E219AF0}">
      <dgm:prSet/>
      <dgm:spPr/>
      <dgm:t>
        <a:bodyPr/>
        <a:lstStyle/>
        <a:p>
          <a:endParaRPr lang="en-US"/>
        </a:p>
      </dgm:t>
    </dgm:pt>
    <dgm:pt modelId="{B1183343-C4E5-4211-AE64-6FDC63B3F5C4}" type="pres">
      <dgm:prSet presAssocID="{C99F925E-AD6A-48A5-A716-66225DC3FF05}" presName="cycle" presStyleCnt="0">
        <dgm:presLayoutVars>
          <dgm:dir/>
          <dgm:resizeHandles val="exact"/>
        </dgm:presLayoutVars>
      </dgm:prSet>
      <dgm:spPr/>
    </dgm:pt>
    <dgm:pt modelId="{3F83F1C9-BD2B-4BA7-A1E8-489F4B9EBF41}" type="pres">
      <dgm:prSet presAssocID="{B81DB3B5-9542-4DBD-8364-D08F458BF3E6}" presName="node" presStyleLbl="node1" presStyleIdx="0" presStyleCnt="6">
        <dgm:presLayoutVars>
          <dgm:bulletEnabled val="1"/>
        </dgm:presLayoutVars>
      </dgm:prSet>
      <dgm:spPr/>
    </dgm:pt>
    <dgm:pt modelId="{C14BD912-4478-4199-9D5A-9B3D205B9350}" type="pres">
      <dgm:prSet presAssocID="{B81DB3B5-9542-4DBD-8364-D08F458BF3E6}" presName="spNode" presStyleCnt="0"/>
      <dgm:spPr/>
    </dgm:pt>
    <dgm:pt modelId="{DED5A837-BD09-4582-803C-F300F3982BF5}" type="pres">
      <dgm:prSet presAssocID="{DB17B61A-9508-4486-8635-97E3EDD703C0}" presName="sibTrans" presStyleLbl="sibTrans1D1" presStyleIdx="0" presStyleCnt="6"/>
      <dgm:spPr/>
    </dgm:pt>
    <dgm:pt modelId="{FD747F21-74E1-4B85-9576-286A16D7E5A1}" type="pres">
      <dgm:prSet presAssocID="{54B78037-51F5-40FE-8A34-FC8EB303AC0D}" presName="node" presStyleLbl="node1" presStyleIdx="1" presStyleCnt="6">
        <dgm:presLayoutVars>
          <dgm:bulletEnabled val="1"/>
        </dgm:presLayoutVars>
      </dgm:prSet>
      <dgm:spPr/>
    </dgm:pt>
    <dgm:pt modelId="{A937276E-DB63-4435-B3AF-7925E9D94A85}" type="pres">
      <dgm:prSet presAssocID="{54B78037-51F5-40FE-8A34-FC8EB303AC0D}" presName="spNode" presStyleCnt="0"/>
      <dgm:spPr/>
    </dgm:pt>
    <dgm:pt modelId="{F5F7D097-92A7-46DA-8F65-0B3EECD9FF6E}" type="pres">
      <dgm:prSet presAssocID="{06FCC191-667A-4E68-BEE2-B1C7D998793E}" presName="sibTrans" presStyleLbl="sibTrans1D1" presStyleIdx="1" presStyleCnt="6"/>
      <dgm:spPr/>
    </dgm:pt>
    <dgm:pt modelId="{666D4F64-1982-429D-9979-417A97475267}" type="pres">
      <dgm:prSet presAssocID="{EDCD852A-8FEA-45A1-9D0B-89635DFFE19C}" presName="node" presStyleLbl="node1" presStyleIdx="2" presStyleCnt="6">
        <dgm:presLayoutVars>
          <dgm:bulletEnabled val="1"/>
        </dgm:presLayoutVars>
      </dgm:prSet>
      <dgm:spPr/>
    </dgm:pt>
    <dgm:pt modelId="{D41C6DA6-7140-44DC-9943-95E690DC7A27}" type="pres">
      <dgm:prSet presAssocID="{EDCD852A-8FEA-45A1-9D0B-89635DFFE19C}" presName="spNode" presStyleCnt="0"/>
      <dgm:spPr/>
    </dgm:pt>
    <dgm:pt modelId="{99413CF8-8CE7-41F9-802E-A260815D79EE}" type="pres">
      <dgm:prSet presAssocID="{5075ED56-998E-420A-A3DB-DC9EC3A503A5}" presName="sibTrans" presStyleLbl="sibTrans1D1" presStyleIdx="2" presStyleCnt="6"/>
      <dgm:spPr/>
    </dgm:pt>
    <dgm:pt modelId="{D601FF60-4871-40BD-8180-CA8043597BFD}" type="pres">
      <dgm:prSet presAssocID="{4C52EAD6-22A3-4CCD-BE3C-594530F696B8}" presName="node" presStyleLbl="node1" presStyleIdx="3" presStyleCnt="6">
        <dgm:presLayoutVars>
          <dgm:bulletEnabled val="1"/>
        </dgm:presLayoutVars>
      </dgm:prSet>
      <dgm:spPr/>
    </dgm:pt>
    <dgm:pt modelId="{B1E035A8-3161-4BBA-A422-5C6F0D425CA3}" type="pres">
      <dgm:prSet presAssocID="{4C52EAD6-22A3-4CCD-BE3C-594530F696B8}" presName="spNode" presStyleCnt="0"/>
      <dgm:spPr/>
    </dgm:pt>
    <dgm:pt modelId="{D74986D8-C7FC-4082-AC99-7A09CFB48FF6}" type="pres">
      <dgm:prSet presAssocID="{DCACC012-1D84-4F6B-BEB8-B58EDCD0427B}" presName="sibTrans" presStyleLbl="sibTrans1D1" presStyleIdx="3" presStyleCnt="6"/>
      <dgm:spPr/>
    </dgm:pt>
    <dgm:pt modelId="{F92F7711-021F-4DC2-8F1E-7D81CA9A68C0}" type="pres">
      <dgm:prSet presAssocID="{B36857DD-2B6E-449F-81BF-8FC452D8253F}" presName="node" presStyleLbl="node1" presStyleIdx="4" presStyleCnt="6">
        <dgm:presLayoutVars>
          <dgm:bulletEnabled val="1"/>
        </dgm:presLayoutVars>
      </dgm:prSet>
      <dgm:spPr/>
    </dgm:pt>
    <dgm:pt modelId="{AB20A689-510A-4BAA-AF93-9057E4FA36EC}" type="pres">
      <dgm:prSet presAssocID="{B36857DD-2B6E-449F-81BF-8FC452D8253F}" presName="spNode" presStyleCnt="0"/>
      <dgm:spPr/>
    </dgm:pt>
    <dgm:pt modelId="{63975804-C2F7-4E51-AA6A-086FE368F1CF}" type="pres">
      <dgm:prSet presAssocID="{0F9A93F8-A386-4831-9DF3-6CB022356CE4}" presName="sibTrans" presStyleLbl="sibTrans1D1" presStyleIdx="4" presStyleCnt="6"/>
      <dgm:spPr/>
    </dgm:pt>
    <dgm:pt modelId="{5BA6A518-0255-4195-8995-FA23F6FBD88E}" type="pres">
      <dgm:prSet presAssocID="{E2A0E50C-08E7-41BB-BAA2-EF5D9EC17A03}" presName="node" presStyleLbl="node1" presStyleIdx="5" presStyleCnt="6">
        <dgm:presLayoutVars>
          <dgm:bulletEnabled val="1"/>
        </dgm:presLayoutVars>
      </dgm:prSet>
      <dgm:spPr/>
    </dgm:pt>
    <dgm:pt modelId="{8720C4B4-E750-4574-A144-3EDD950A3C48}" type="pres">
      <dgm:prSet presAssocID="{E2A0E50C-08E7-41BB-BAA2-EF5D9EC17A03}" presName="spNode" presStyleCnt="0"/>
      <dgm:spPr/>
    </dgm:pt>
    <dgm:pt modelId="{7D36BE0A-D1D2-42E1-833A-B368DD66EA77}" type="pres">
      <dgm:prSet presAssocID="{DF55E4B4-0C8A-4762-915D-39D5CA78AF14}" presName="sibTrans" presStyleLbl="sibTrans1D1" presStyleIdx="5" presStyleCnt="6"/>
      <dgm:spPr/>
    </dgm:pt>
  </dgm:ptLst>
  <dgm:cxnLst>
    <dgm:cxn modelId="{32231104-50A8-4130-B8D7-542D87407DE5}" type="presOf" srcId="{4C52EAD6-22A3-4CCD-BE3C-594530F696B8}" destId="{D601FF60-4871-40BD-8180-CA8043597BFD}" srcOrd="0" destOrd="0" presId="urn:microsoft.com/office/officeart/2005/8/layout/cycle6"/>
    <dgm:cxn modelId="{20890206-D9E7-4DB8-953A-C245A7A9599B}" srcId="{C99F925E-AD6A-48A5-A716-66225DC3FF05}" destId="{54B78037-51F5-40FE-8A34-FC8EB303AC0D}" srcOrd="1" destOrd="0" parTransId="{7B7348A5-099E-4CE2-834D-429FE612C7DE}" sibTransId="{06FCC191-667A-4E68-BEE2-B1C7D998793E}"/>
    <dgm:cxn modelId="{8341AF06-A4D4-4B8A-B04F-84A99BF53CBD}" type="presOf" srcId="{B81DB3B5-9542-4DBD-8364-D08F458BF3E6}" destId="{3F83F1C9-BD2B-4BA7-A1E8-489F4B9EBF41}" srcOrd="0" destOrd="0" presId="urn:microsoft.com/office/officeart/2005/8/layout/cycle6"/>
    <dgm:cxn modelId="{3017290C-4B6A-41D4-8401-9EB08496E0BF}" type="presOf" srcId="{DF55E4B4-0C8A-4762-915D-39D5CA78AF14}" destId="{7D36BE0A-D1D2-42E1-833A-B368DD66EA77}" srcOrd="0" destOrd="0" presId="urn:microsoft.com/office/officeart/2005/8/layout/cycle6"/>
    <dgm:cxn modelId="{F40D9E18-3C0C-49A2-8A97-CF80F04823BD}" type="presOf" srcId="{EDCD852A-8FEA-45A1-9D0B-89635DFFE19C}" destId="{666D4F64-1982-429D-9979-417A97475267}" srcOrd="0" destOrd="0" presId="urn:microsoft.com/office/officeart/2005/8/layout/cycle6"/>
    <dgm:cxn modelId="{45EA631F-E3BD-4987-94BB-C2E671DC8B81}" type="presOf" srcId="{0F9A93F8-A386-4831-9DF3-6CB022356CE4}" destId="{63975804-C2F7-4E51-AA6A-086FE368F1CF}" srcOrd="0" destOrd="0" presId="urn:microsoft.com/office/officeart/2005/8/layout/cycle6"/>
    <dgm:cxn modelId="{BB295F21-CB0F-43A5-B6D5-24D2963A0385}" srcId="{C99F925E-AD6A-48A5-A716-66225DC3FF05}" destId="{4C52EAD6-22A3-4CCD-BE3C-594530F696B8}" srcOrd="3" destOrd="0" parTransId="{18B5CB66-996C-498B-BFAA-D87E750449E0}" sibTransId="{DCACC012-1D84-4F6B-BEB8-B58EDCD0427B}"/>
    <dgm:cxn modelId="{B14B3B23-E279-4777-A79E-451A2322D074}" type="presOf" srcId="{5075ED56-998E-420A-A3DB-DC9EC3A503A5}" destId="{99413CF8-8CE7-41F9-802E-A260815D79EE}" srcOrd="0" destOrd="0" presId="urn:microsoft.com/office/officeart/2005/8/layout/cycle6"/>
    <dgm:cxn modelId="{691E0F36-B1EA-4EF8-88D4-4133A6A396CE}" type="presOf" srcId="{DB17B61A-9508-4486-8635-97E3EDD703C0}" destId="{DED5A837-BD09-4582-803C-F300F3982BF5}" srcOrd="0" destOrd="0" presId="urn:microsoft.com/office/officeart/2005/8/layout/cycle6"/>
    <dgm:cxn modelId="{BE2DE865-585E-490B-BE13-13E0C5395A72}" type="presOf" srcId="{B36857DD-2B6E-449F-81BF-8FC452D8253F}" destId="{F92F7711-021F-4DC2-8F1E-7D81CA9A68C0}" srcOrd="0" destOrd="0" presId="urn:microsoft.com/office/officeart/2005/8/layout/cycle6"/>
    <dgm:cxn modelId="{C0E77648-7751-4F0B-8221-2D80AA7FF969}" type="presOf" srcId="{C99F925E-AD6A-48A5-A716-66225DC3FF05}" destId="{B1183343-C4E5-4211-AE64-6FDC63B3F5C4}" srcOrd="0" destOrd="0" presId="urn:microsoft.com/office/officeart/2005/8/layout/cycle6"/>
    <dgm:cxn modelId="{B0678949-8350-4D33-B835-5CE413242D47}" type="presOf" srcId="{E2A0E50C-08E7-41BB-BAA2-EF5D9EC17A03}" destId="{5BA6A518-0255-4195-8995-FA23F6FBD88E}" srcOrd="0" destOrd="0" presId="urn:microsoft.com/office/officeart/2005/8/layout/cycle6"/>
    <dgm:cxn modelId="{1CF8197E-BDF4-4E98-BB65-6AAD799A2A86}" srcId="{C99F925E-AD6A-48A5-A716-66225DC3FF05}" destId="{E2A0E50C-08E7-41BB-BAA2-EF5D9EC17A03}" srcOrd="5" destOrd="0" parTransId="{312B2C32-8315-4BF2-B8A8-3258A184F52B}" sibTransId="{DF55E4B4-0C8A-4762-915D-39D5CA78AF14}"/>
    <dgm:cxn modelId="{410B9882-56F4-41F9-B964-5EA63A1F83FF}" type="presOf" srcId="{DCACC012-1D84-4F6B-BEB8-B58EDCD0427B}" destId="{D74986D8-C7FC-4082-AC99-7A09CFB48FF6}" srcOrd="0" destOrd="0" presId="urn:microsoft.com/office/officeart/2005/8/layout/cycle6"/>
    <dgm:cxn modelId="{37CFFE9C-FFB1-43F1-A1D3-86941D51F0A2}" type="presOf" srcId="{06FCC191-667A-4E68-BEE2-B1C7D998793E}" destId="{F5F7D097-92A7-46DA-8F65-0B3EECD9FF6E}" srcOrd="0" destOrd="0" presId="urn:microsoft.com/office/officeart/2005/8/layout/cycle6"/>
    <dgm:cxn modelId="{475682B2-E7C4-4038-B2A0-25696E219AF0}" srcId="{C99F925E-AD6A-48A5-A716-66225DC3FF05}" destId="{B36857DD-2B6E-449F-81BF-8FC452D8253F}" srcOrd="4" destOrd="0" parTransId="{166FBFB7-7AE9-40ED-8586-E2E0D7CAC4A4}" sibTransId="{0F9A93F8-A386-4831-9DF3-6CB022356CE4}"/>
    <dgm:cxn modelId="{23191CB6-26C7-4AC0-884A-B3DAFF393326}" type="presOf" srcId="{54B78037-51F5-40FE-8A34-FC8EB303AC0D}" destId="{FD747F21-74E1-4B85-9576-286A16D7E5A1}" srcOrd="0" destOrd="0" presId="urn:microsoft.com/office/officeart/2005/8/layout/cycle6"/>
    <dgm:cxn modelId="{67CBA4D3-43E0-4227-981B-6D4867ECF6DF}" srcId="{C99F925E-AD6A-48A5-A716-66225DC3FF05}" destId="{EDCD852A-8FEA-45A1-9D0B-89635DFFE19C}" srcOrd="2" destOrd="0" parTransId="{4A202F1D-C571-4EBB-81EF-F694625BD80D}" sibTransId="{5075ED56-998E-420A-A3DB-DC9EC3A503A5}"/>
    <dgm:cxn modelId="{3E06E6DA-8F45-4856-B815-A857A8E07BAF}" srcId="{C99F925E-AD6A-48A5-A716-66225DC3FF05}" destId="{B81DB3B5-9542-4DBD-8364-D08F458BF3E6}" srcOrd="0" destOrd="0" parTransId="{915EDC50-A14A-445C-812F-407AA4DCC693}" sibTransId="{DB17B61A-9508-4486-8635-97E3EDD703C0}"/>
    <dgm:cxn modelId="{7BEAE2C3-EA3D-4AF6-A9CD-D4D8EEE43433}" type="presParOf" srcId="{B1183343-C4E5-4211-AE64-6FDC63B3F5C4}" destId="{3F83F1C9-BD2B-4BA7-A1E8-489F4B9EBF41}" srcOrd="0" destOrd="0" presId="urn:microsoft.com/office/officeart/2005/8/layout/cycle6"/>
    <dgm:cxn modelId="{BEE9C111-076E-45D3-BF61-4B50B3D57F5D}" type="presParOf" srcId="{B1183343-C4E5-4211-AE64-6FDC63B3F5C4}" destId="{C14BD912-4478-4199-9D5A-9B3D205B9350}" srcOrd="1" destOrd="0" presId="urn:microsoft.com/office/officeart/2005/8/layout/cycle6"/>
    <dgm:cxn modelId="{DF077225-C051-4C65-84FC-8E6299923D32}" type="presParOf" srcId="{B1183343-C4E5-4211-AE64-6FDC63B3F5C4}" destId="{DED5A837-BD09-4582-803C-F300F3982BF5}" srcOrd="2" destOrd="0" presId="urn:microsoft.com/office/officeart/2005/8/layout/cycle6"/>
    <dgm:cxn modelId="{88A065A8-7BD6-4F70-9AFD-A4F7A6B84BA0}" type="presParOf" srcId="{B1183343-C4E5-4211-AE64-6FDC63B3F5C4}" destId="{FD747F21-74E1-4B85-9576-286A16D7E5A1}" srcOrd="3" destOrd="0" presId="urn:microsoft.com/office/officeart/2005/8/layout/cycle6"/>
    <dgm:cxn modelId="{78E6151C-F457-4E81-B348-7EFA396A49E6}" type="presParOf" srcId="{B1183343-C4E5-4211-AE64-6FDC63B3F5C4}" destId="{A937276E-DB63-4435-B3AF-7925E9D94A85}" srcOrd="4" destOrd="0" presId="urn:microsoft.com/office/officeart/2005/8/layout/cycle6"/>
    <dgm:cxn modelId="{B0DCFEE0-C8B9-4D6E-BFC8-0F2664306506}" type="presParOf" srcId="{B1183343-C4E5-4211-AE64-6FDC63B3F5C4}" destId="{F5F7D097-92A7-46DA-8F65-0B3EECD9FF6E}" srcOrd="5" destOrd="0" presId="urn:microsoft.com/office/officeart/2005/8/layout/cycle6"/>
    <dgm:cxn modelId="{B20615AC-C468-43F7-9E32-F07FD7E2502F}" type="presParOf" srcId="{B1183343-C4E5-4211-AE64-6FDC63B3F5C4}" destId="{666D4F64-1982-429D-9979-417A97475267}" srcOrd="6" destOrd="0" presId="urn:microsoft.com/office/officeart/2005/8/layout/cycle6"/>
    <dgm:cxn modelId="{37256292-A8FA-45D9-9F9D-B02D233AAF21}" type="presParOf" srcId="{B1183343-C4E5-4211-AE64-6FDC63B3F5C4}" destId="{D41C6DA6-7140-44DC-9943-95E690DC7A27}" srcOrd="7" destOrd="0" presId="urn:microsoft.com/office/officeart/2005/8/layout/cycle6"/>
    <dgm:cxn modelId="{70AB599F-FD2A-4326-8E3F-A8CAD6DD04E1}" type="presParOf" srcId="{B1183343-C4E5-4211-AE64-6FDC63B3F5C4}" destId="{99413CF8-8CE7-41F9-802E-A260815D79EE}" srcOrd="8" destOrd="0" presId="urn:microsoft.com/office/officeart/2005/8/layout/cycle6"/>
    <dgm:cxn modelId="{79750CEB-4357-4BB6-9960-B48126E79FB9}" type="presParOf" srcId="{B1183343-C4E5-4211-AE64-6FDC63B3F5C4}" destId="{D601FF60-4871-40BD-8180-CA8043597BFD}" srcOrd="9" destOrd="0" presId="urn:microsoft.com/office/officeart/2005/8/layout/cycle6"/>
    <dgm:cxn modelId="{056B463B-D619-482D-A9EA-F18D681AF19A}" type="presParOf" srcId="{B1183343-C4E5-4211-AE64-6FDC63B3F5C4}" destId="{B1E035A8-3161-4BBA-A422-5C6F0D425CA3}" srcOrd="10" destOrd="0" presId="urn:microsoft.com/office/officeart/2005/8/layout/cycle6"/>
    <dgm:cxn modelId="{7333AFAA-52CC-4D37-9180-3BDBED5B3D7E}" type="presParOf" srcId="{B1183343-C4E5-4211-AE64-6FDC63B3F5C4}" destId="{D74986D8-C7FC-4082-AC99-7A09CFB48FF6}" srcOrd="11" destOrd="0" presId="urn:microsoft.com/office/officeart/2005/8/layout/cycle6"/>
    <dgm:cxn modelId="{9ABE1464-8ABB-460B-8D48-5F1EDBBC1C4D}" type="presParOf" srcId="{B1183343-C4E5-4211-AE64-6FDC63B3F5C4}" destId="{F92F7711-021F-4DC2-8F1E-7D81CA9A68C0}" srcOrd="12" destOrd="0" presId="urn:microsoft.com/office/officeart/2005/8/layout/cycle6"/>
    <dgm:cxn modelId="{AF358700-445F-4EAC-8458-392E85FADA60}" type="presParOf" srcId="{B1183343-C4E5-4211-AE64-6FDC63B3F5C4}" destId="{AB20A689-510A-4BAA-AF93-9057E4FA36EC}" srcOrd="13" destOrd="0" presId="urn:microsoft.com/office/officeart/2005/8/layout/cycle6"/>
    <dgm:cxn modelId="{C41DFD7E-DBC1-4D07-831E-40EE094C6E2F}" type="presParOf" srcId="{B1183343-C4E5-4211-AE64-6FDC63B3F5C4}" destId="{63975804-C2F7-4E51-AA6A-086FE368F1CF}" srcOrd="14" destOrd="0" presId="urn:microsoft.com/office/officeart/2005/8/layout/cycle6"/>
    <dgm:cxn modelId="{01F6D52F-C276-42CF-A2C6-87F7F3C519A4}" type="presParOf" srcId="{B1183343-C4E5-4211-AE64-6FDC63B3F5C4}" destId="{5BA6A518-0255-4195-8995-FA23F6FBD88E}" srcOrd="15" destOrd="0" presId="urn:microsoft.com/office/officeart/2005/8/layout/cycle6"/>
    <dgm:cxn modelId="{F1F3AB83-F4F8-4CE4-85DA-42C79D787BFD}" type="presParOf" srcId="{B1183343-C4E5-4211-AE64-6FDC63B3F5C4}" destId="{8720C4B4-E750-4574-A144-3EDD950A3C48}" srcOrd="16" destOrd="0" presId="urn:microsoft.com/office/officeart/2005/8/layout/cycle6"/>
    <dgm:cxn modelId="{FA6D6545-9DD8-4658-8555-87C009EB8F4E}" type="presParOf" srcId="{B1183343-C4E5-4211-AE64-6FDC63B3F5C4}" destId="{7D36BE0A-D1D2-42E1-833A-B368DD66EA77}" srcOrd="17" destOrd="0" presId="urn:microsoft.com/office/officeart/2005/8/layout/cycle6"/>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39A699-DADA-4523-8179-742C18C5C94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4C4B164A-144D-4E2E-A892-5EBFBDF05E92}">
      <dgm:prSet phldrT="[Text]"/>
      <dgm:spPr>
        <a:solidFill>
          <a:srgbClr val="FFC000"/>
        </a:solidFill>
      </dgm:spPr>
      <dgm:t>
        <a:bodyPr/>
        <a:lstStyle/>
        <a:p>
          <a:r>
            <a:rPr lang="en-US" b="0" i="0" dirty="0"/>
            <a:t>Scalability: Grows with user demand and data.</a:t>
          </a:r>
          <a:endParaRPr lang="en-US" dirty="0"/>
        </a:p>
      </dgm:t>
    </dgm:pt>
    <dgm:pt modelId="{CBBC2C3D-B1CD-407F-95AF-3FCD69D4D58F}" type="parTrans" cxnId="{F26B9FBC-6522-4F4C-809F-6720F8378F89}">
      <dgm:prSet/>
      <dgm:spPr/>
      <dgm:t>
        <a:bodyPr/>
        <a:lstStyle/>
        <a:p>
          <a:endParaRPr lang="en-US"/>
        </a:p>
      </dgm:t>
    </dgm:pt>
    <dgm:pt modelId="{E4160098-3E1A-40AE-A3F3-7ED032BF1100}" type="sibTrans" cxnId="{F26B9FBC-6522-4F4C-809F-6720F8378F89}">
      <dgm:prSet/>
      <dgm:spPr/>
      <dgm:t>
        <a:bodyPr/>
        <a:lstStyle/>
        <a:p>
          <a:endParaRPr lang="en-US"/>
        </a:p>
      </dgm:t>
    </dgm:pt>
    <dgm:pt modelId="{918635C5-7577-4D43-BD72-EC7D12AEA264}">
      <dgm:prSet phldrT="[Text]"/>
      <dgm:spPr>
        <a:solidFill>
          <a:schemeClr val="bg1">
            <a:lumMod val="65000"/>
          </a:schemeClr>
        </a:solidFill>
        <a:ln>
          <a:solidFill>
            <a:schemeClr val="bg1">
              <a:lumMod val="65000"/>
            </a:schemeClr>
          </a:solidFill>
        </a:ln>
      </dgm:spPr>
      <dgm:t>
        <a:bodyPr/>
        <a:lstStyle/>
        <a:p>
          <a:r>
            <a:rPr lang="en-US" b="0" i="0" dirty="0"/>
            <a:t>Drag-and-Drop: A user-friendly, visual interface that allows for easy drag-and-drop application development</a:t>
          </a:r>
          <a:endParaRPr lang="en-US" dirty="0"/>
        </a:p>
      </dgm:t>
    </dgm:pt>
    <dgm:pt modelId="{97E0DC39-805D-4A44-BDA9-033060655015}" type="parTrans" cxnId="{3B57E98F-7E91-437C-A2F9-C22C48312CE3}">
      <dgm:prSet/>
      <dgm:spPr/>
      <dgm:t>
        <a:bodyPr/>
        <a:lstStyle/>
        <a:p>
          <a:endParaRPr lang="en-US"/>
        </a:p>
      </dgm:t>
    </dgm:pt>
    <dgm:pt modelId="{0E320F9A-2652-4585-BBF9-0F1B7C689545}" type="sibTrans" cxnId="{3B57E98F-7E91-437C-A2F9-C22C48312CE3}">
      <dgm:prSet/>
      <dgm:spPr/>
      <dgm:t>
        <a:bodyPr/>
        <a:lstStyle/>
        <a:p>
          <a:endParaRPr lang="en-US"/>
        </a:p>
      </dgm:t>
    </dgm:pt>
    <dgm:pt modelId="{5C517845-ED69-437B-A2F6-A5237E8B5085}">
      <dgm:prSet phldrT="[Text]"/>
      <dgm:spPr>
        <a:solidFill>
          <a:srgbClr val="FFC000"/>
        </a:solidFill>
      </dgm:spPr>
      <dgm:t>
        <a:bodyPr/>
        <a:lstStyle/>
        <a:p>
          <a:r>
            <a:rPr lang="en-US" b="0" i="0" dirty="0"/>
            <a:t>Security: Protects sensitive data with robust features.</a:t>
          </a:r>
        </a:p>
      </dgm:t>
    </dgm:pt>
    <dgm:pt modelId="{FFC591EC-220D-4904-91D0-9B8089701032}" type="parTrans" cxnId="{49324FB5-97B7-4C55-8A45-D9878ABEC594}">
      <dgm:prSet/>
      <dgm:spPr/>
      <dgm:t>
        <a:bodyPr/>
        <a:lstStyle/>
        <a:p>
          <a:endParaRPr lang="en-US"/>
        </a:p>
      </dgm:t>
    </dgm:pt>
    <dgm:pt modelId="{70C3A09E-1757-4426-A13E-284FB55FE680}" type="sibTrans" cxnId="{49324FB5-97B7-4C55-8A45-D9878ABEC594}">
      <dgm:prSet/>
      <dgm:spPr/>
      <dgm:t>
        <a:bodyPr/>
        <a:lstStyle/>
        <a:p>
          <a:endParaRPr lang="en-US"/>
        </a:p>
      </dgm:t>
    </dgm:pt>
    <dgm:pt modelId="{FF9FB00F-771B-4592-A2A2-D68479C4C976}">
      <dgm:prSet phldrT="[Text]"/>
      <dgm:spPr>
        <a:solidFill>
          <a:schemeClr val="bg1">
            <a:lumMod val="65000"/>
          </a:schemeClr>
        </a:solidFill>
        <a:ln>
          <a:solidFill>
            <a:schemeClr val="bg1">
              <a:lumMod val="65000"/>
            </a:schemeClr>
          </a:solidFill>
        </a:ln>
      </dgm:spPr>
      <dgm:t>
        <a:bodyPr/>
        <a:lstStyle/>
        <a:p>
          <a:r>
            <a:rPr lang="en-US" b="0" i="0" dirty="0"/>
            <a:t>Integration: Seamlessly integrates with Oracle services for efficient data management.</a:t>
          </a:r>
        </a:p>
      </dgm:t>
    </dgm:pt>
    <dgm:pt modelId="{484E68E9-7927-4A93-84D1-6699480418D7}" type="parTrans" cxnId="{65CCBCF4-E0DF-4C19-B9E6-F2F5178FB143}">
      <dgm:prSet/>
      <dgm:spPr/>
      <dgm:t>
        <a:bodyPr/>
        <a:lstStyle/>
        <a:p>
          <a:endParaRPr lang="en-US"/>
        </a:p>
      </dgm:t>
    </dgm:pt>
    <dgm:pt modelId="{02FF31BB-9562-4EE7-A7A0-ABC9052E2E9E}" type="sibTrans" cxnId="{65CCBCF4-E0DF-4C19-B9E6-F2F5178FB143}">
      <dgm:prSet/>
      <dgm:spPr/>
      <dgm:t>
        <a:bodyPr/>
        <a:lstStyle/>
        <a:p>
          <a:endParaRPr lang="en-US"/>
        </a:p>
      </dgm:t>
    </dgm:pt>
    <dgm:pt modelId="{652F9861-048B-42BE-92CE-2439E1A47B8E}" type="pres">
      <dgm:prSet presAssocID="{9139A699-DADA-4523-8179-742C18C5C940}" presName="Name0" presStyleCnt="0">
        <dgm:presLayoutVars>
          <dgm:chMax val="7"/>
          <dgm:chPref val="7"/>
          <dgm:dir/>
        </dgm:presLayoutVars>
      </dgm:prSet>
      <dgm:spPr/>
    </dgm:pt>
    <dgm:pt modelId="{7BECC7EC-E095-49BD-9E4E-2EFCE483874C}" type="pres">
      <dgm:prSet presAssocID="{9139A699-DADA-4523-8179-742C18C5C940}" presName="Name1" presStyleCnt="0"/>
      <dgm:spPr/>
    </dgm:pt>
    <dgm:pt modelId="{336AD7FB-F4DC-48CB-8952-C54F3303A9D4}" type="pres">
      <dgm:prSet presAssocID="{9139A699-DADA-4523-8179-742C18C5C940}" presName="cycle" presStyleCnt="0"/>
      <dgm:spPr/>
    </dgm:pt>
    <dgm:pt modelId="{D2F2CB62-291D-4858-AEAD-C18F4C573CB1}" type="pres">
      <dgm:prSet presAssocID="{9139A699-DADA-4523-8179-742C18C5C940}" presName="srcNode" presStyleLbl="node1" presStyleIdx="0" presStyleCnt="4"/>
      <dgm:spPr/>
    </dgm:pt>
    <dgm:pt modelId="{51222F1D-61CA-4B58-8759-C2B1D1729E78}" type="pres">
      <dgm:prSet presAssocID="{9139A699-DADA-4523-8179-742C18C5C940}" presName="conn" presStyleLbl="parChTrans1D2" presStyleIdx="0" presStyleCnt="1" custLinFactNeighborY="-4123"/>
      <dgm:spPr/>
    </dgm:pt>
    <dgm:pt modelId="{06473A50-684A-4313-BE76-F712D2C01582}" type="pres">
      <dgm:prSet presAssocID="{9139A699-DADA-4523-8179-742C18C5C940}" presName="extraNode" presStyleLbl="node1" presStyleIdx="0" presStyleCnt="4"/>
      <dgm:spPr/>
    </dgm:pt>
    <dgm:pt modelId="{E4DDA5B5-0273-4452-AD44-2AD93552D334}" type="pres">
      <dgm:prSet presAssocID="{9139A699-DADA-4523-8179-742C18C5C940}" presName="dstNode" presStyleLbl="node1" presStyleIdx="0" presStyleCnt="4"/>
      <dgm:spPr/>
    </dgm:pt>
    <dgm:pt modelId="{32C906A4-B342-4AE2-8D16-43CD2B792A8B}" type="pres">
      <dgm:prSet presAssocID="{4C4B164A-144D-4E2E-A892-5EBFBDF05E92}" presName="text_1" presStyleLbl="node1" presStyleIdx="0" presStyleCnt="4">
        <dgm:presLayoutVars>
          <dgm:bulletEnabled val="1"/>
        </dgm:presLayoutVars>
      </dgm:prSet>
      <dgm:spPr/>
    </dgm:pt>
    <dgm:pt modelId="{61A65058-D37B-4CD8-9A5B-ADE7E1CCD124}" type="pres">
      <dgm:prSet presAssocID="{4C4B164A-144D-4E2E-A892-5EBFBDF05E92}" presName="accent_1" presStyleCnt="0"/>
      <dgm:spPr/>
    </dgm:pt>
    <dgm:pt modelId="{43A5FC37-D949-4A79-9155-0C3570677A8B}" type="pres">
      <dgm:prSet presAssocID="{4C4B164A-144D-4E2E-A892-5EBFBDF05E92}" presName="accentRepeatNode" presStyleLbl="solidFgAcc1" presStyleIdx="0" presStyleCnt="4"/>
      <dgm:spPr/>
    </dgm:pt>
    <dgm:pt modelId="{7B8389CD-5C3F-4BBE-88DA-80603764C3F6}" type="pres">
      <dgm:prSet presAssocID="{918635C5-7577-4D43-BD72-EC7D12AEA264}" presName="text_2" presStyleLbl="node1" presStyleIdx="1" presStyleCnt="4">
        <dgm:presLayoutVars>
          <dgm:bulletEnabled val="1"/>
        </dgm:presLayoutVars>
      </dgm:prSet>
      <dgm:spPr/>
    </dgm:pt>
    <dgm:pt modelId="{3201C4C1-1FE9-4698-BF19-80A951AE8742}" type="pres">
      <dgm:prSet presAssocID="{918635C5-7577-4D43-BD72-EC7D12AEA264}" presName="accent_2" presStyleCnt="0"/>
      <dgm:spPr/>
    </dgm:pt>
    <dgm:pt modelId="{2A0A319D-8B42-4294-B0E0-AEE035C6C9AB}" type="pres">
      <dgm:prSet presAssocID="{918635C5-7577-4D43-BD72-EC7D12AEA264}" presName="accentRepeatNode" presStyleLbl="solidFgAcc1" presStyleIdx="1" presStyleCnt="4"/>
      <dgm:spPr/>
    </dgm:pt>
    <dgm:pt modelId="{3DF2D051-3490-4B6C-B398-E94DA614EE97}" type="pres">
      <dgm:prSet presAssocID="{5C517845-ED69-437B-A2F6-A5237E8B5085}" presName="text_3" presStyleLbl="node1" presStyleIdx="2" presStyleCnt="4">
        <dgm:presLayoutVars>
          <dgm:bulletEnabled val="1"/>
        </dgm:presLayoutVars>
      </dgm:prSet>
      <dgm:spPr/>
    </dgm:pt>
    <dgm:pt modelId="{3BABF6DF-C15F-463D-B549-527E9D4D9538}" type="pres">
      <dgm:prSet presAssocID="{5C517845-ED69-437B-A2F6-A5237E8B5085}" presName="accent_3" presStyleCnt="0"/>
      <dgm:spPr/>
    </dgm:pt>
    <dgm:pt modelId="{EA1ACED9-BB84-49DB-B3C8-D535F4A351DE}" type="pres">
      <dgm:prSet presAssocID="{5C517845-ED69-437B-A2F6-A5237E8B5085}" presName="accentRepeatNode" presStyleLbl="solidFgAcc1" presStyleIdx="2" presStyleCnt="4"/>
      <dgm:spPr/>
    </dgm:pt>
    <dgm:pt modelId="{4CD99BAB-A54F-45E0-92DD-BA8EAFF4A44A}" type="pres">
      <dgm:prSet presAssocID="{FF9FB00F-771B-4592-A2A2-D68479C4C976}" presName="text_4" presStyleLbl="node1" presStyleIdx="3" presStyleCnt="4">
        <dgm:presLayoutVars>
          <dgm:bulletEnabled val="1"/>
        </dgm:presLayoutVars>
      </dgm:prSet>
      <dgm:spPr/>
    </dgm:pt>
    <dgm:pt modelId="{FC13DB92-4EE6-4396-9C06-2089E9769EE4}" type="pres">
      <dgm:prSet presAssocID="{FF9FB00F-771B-4592-A2A2-D68479C4C976}" presName="accent_4" presStyleCnt="0"/>
      <dgm:spPr/>
    </dgm:pt>
    <dgm:pt modelId="{26630D1F-AB5C-48B9-8A03-A3193E6DA1F4}" type="pres">
      <dgm:prSet presAssocID="{FF9FB00F-771B-4592-A2A2-D68479C4C976}" presName="accentRepeatNode" presStyleLbl="solidFgAcc1" presStyleIdx="3" presStyleCnt="4"/>
      <dgm:spPr/>
    </dgm:pt>
  </dgm:ptLst>
  <dgm:cxnLst>
    <dgm:cxn modelId="{ADFE3521-4E29-43B5-A44D-44DD9ADD03C6}" type="presOf" srcId="{918635C5-7577-4D43-BD72-EC7D12AEA264}" destId="{7B8389CD-5C3F-4BBE-88DA-80603764C3F6}" srcOrd="0" destOrd="0" presId="urn:microsoft.com/office/officeart/2008/layout/VerticalCurvedList"/>
    <dgm:cxn modelId="{27FBE567-CDF0-46F3-8141-CD8814400484}" type="presOf" srcId="{E4160098-3E1A-40AE-A3F3-7ED032BF1100}" destId="{51222F1D-61CA-4B58-8759-C2B1D1729E78}" srcOrd="0" destOrd="0" presId="urn:microsoft.com/office/officeart/2008/layout/VerticalCurvedList"/>
    <dgm:cxn modelId="{539E594E-9B58-4556-ABB7-32A6EFD52364}" type="presOf" srcId="{5C517845-ED69-437B-A2F6-A5237E8B5085}" destId="{3DF2D051-3490-4B6C-B398-E94DA614EE97}" srcOrd="0" destOrd="0" presId="urn:microsoft.com/office/officeart/2008/layout/VerticalCurvedList"/>
    <dgm:cxn modelId="{3FAA107A-54A9-412E-88EC-4E437FDB2A1E}" type="presOf" srcId="{4C4B164A-144D-4E2E-A892-5EBFBDF05E92}" destId="{32C906A4-B342-4AE2-8D16-43CD2B792A8B}" srcOrd="0" destOrd="0" presId="urn:microsoft.com/office/officeart/2008/layout/VerticalCurvedList"/>
    <dgm:cxn modelId="{3B57E98F-7E91-437C-A2F9-C22C48312CE3}" srcId="{9139A699-DADA-4523-8179-742C18C5C940}" destId="{918635C5-7577-4D43-BD72-EC7D12AEA264}" srcOrd="1" destOrd="0" parTransId="{97E0DC39-805D-4A44-BDA9-033060655015}" sibTransId="{0E320F9A-2652-4585-BBF9-0F1B7C689545}"/>
    <dgm:cxn modelId="{49324FB5-97B7-4C55-8A45-D9878ABEC594}" srcId="{9139A699-DADA-4523-8179-742C18C5C940}" destId="{5C517845-ED69-437B-A2F6-A5237E8B5085}" srcOrd="2" destOrd="0" parTransId="{FFC591EC-220D-4904-91D0-9B8089701032}" sibTransId="{70C3A09E-1757-4426-A13E-284FB55FE680}"/>
    <dgm:cxn modelId="{F26B9FBC-6522-4F4C-809F-6720F8378F89}" srcId="{9139A699-DADA-4523-8179-742C18C5C940}" destId="{4C4B164A-144D-4E2E-A892-5EBFBDF05E92}" srcOrd="0" destOrd="0" parTransId="{CBBC2C3D-B1CD-407F-95AF-3FCD69D4D58F}" sibTransId="{E4160098-3E1A-40AE-A3F3-7ED032BF1100}"/>
    <dgm:cxn modelId="{BCA27CE5-17AA-40B1-A18C-6E3ED92EF5C4}" type="presOf" srcId="{9139A699-DADA-4523-8179-742C18C5C940}" destId="{652F9861-048B-42BE-92CE-2439E1A47B8E}" srcOrd="0" destOrd="0" presId="urn:microsoft.com/office/officeart/2008/layout/VerticalCurvedList"/>
    <dgm:cxn modelId="{244B72E8-33B0-41E3-A5E3-A5D064527DA7}" type="presOf" srcId="{FF9FB00F-771B-4592-A2A2-D68479C4C976}" destId="{4CD99BAB-A54F-45E0-92DD-BA8EAFF4A44A}" srcOrd="0" destOrd="0" presId="urn:microsoft.com/office/officeart/2008/layout/VerticalCurvedList"/>
    <dgm:cxn modelId="{65CCBCF4-E0DF-4C19-B9E6-F2F5178FB143}" srcId="{9139A699-DADA-4523-8179-742C18C5C940}" destId="{FF9FB00F-771B-4592-A2A2-D68479C4C976}" srcOrd="3" destOrd="0" parTransId="{484E68E9-7927-4A93-84D1-6699480418D7}" sibTransId="{02FF31BB-9562-4EE7-A7A0-ABC9052E2E9E}"/>
    <dgm:cxn modelId="{E745D434-D6EC-4B89-B7E0-1A474E454B86}" type="presParOf" srcId="{652F9861-048B-42BE-92CE-2439E1A47B8E}" destId="{7BECC7EC-E095-49BD-9E4E-2EFCE483874C}" srcOrd="0" destOrd="0" presId="urn:microsoft.com/office/officeart/2008/layout/VerticalCurvedList"/>
    <dgm:cxn modelId="{97372984-9A90-4698-B584-38E6A6A45590}" type="presParOf" srcId="{7BECC7EC-E095-49BD-9E4E-2EFCE483874C}" destId="{336AD7FB-F4DC-48CB-8952-C54F3303A9D4}" srcOrd="0" destOrd="0" presId="urn:microsoft.com/office/officeart/2008/layout/VerticalCurvedList"/>
    <dgm:cxn modelId="{90306CF1-55A3-4717-A3C2-4152DA46ECC4}" type="presParOf" srcId="{336AD7FB-F4DC-48CB-8952-C54F3303A9D4}" destId="{D2F2CB62-291D-4858-AEAD-C18F4C573CB1}" srcOrd="0" destOrd="0" presId="urn:microsoft.com/office/officeart/2008/layout/VerticalCurvedList"/>
    <dgm:cxn modelId="{9D68423F-075A-48FE-870F-7245226589C8}" type="presParOf" srcId="{336AD7FB-F4DC-48CB-8952-C54F3303A9D4}" destId="{51222F1D-61CA-4B58-8759-C2B1D1729E78}" srcOrd="1" destOrd="0" presId="urn:microsoft.com/office/officeart/2008/layout/VerticalCurvedList"/>
    <dgm:cxn modelId="{EB0BE95A-5C20-4DBA-B37E-68C887DF0218}" type="presParOf" srcId="{336AD7FB-F4DC-48CB-8952-C54F3303A9D4}" destId="{06473A50-684A-4313-BE76-F712D2C01582}" srcOrd="2" destOrd="0" presId="urn:microsoft.com/office/officeart/2008/layout/VerticalCurvedList"/>
    <dgm:cxn modelId="{71C8F08B-5A0D-427E-BFC0-8ED301391C49}" type="presParOf" srcId="{336AD7FB-F4DC-48CB-8952-C54F3303A9D4}" destId="{E4DDA5B5-0273-4452-AD44-2AD93552D334}" srcOrd="3" destOrd="0" presId="urn:microsoft.com/office/officeart/2008/layout/VerticalCurvedList"/>
    <dgm:cxn modelId="{47252A7A-5256-471E-B6FF-4B361C6F1E13}" type="presParOf" srcId="{7BECC7EC-E095-49BD-9E4E-2EFCE483874C}" destId="{32C906A4-B342-4AE2-8D16-43CD2B792A8B}" srcOrd="1" destOrd="0" presId="urn:microsoft.com/office/officeart/2008/layout/VerticalCurvedList"/>
    <dgm:cxn modelId="{05B78433-0B95-4B18-92EE-0E7663C94636}" type="presParOf" srcId="{7BECC7EC-E095-49BD-9E4E-2EFCE483874C}" destId="{61A65058-D37B-4CD8-9A5B-ADE7E1CCD124}" srcOrd="2" destOrd="0" presId="urn:microsoft.com/office/officeart/2008/layout/VerticalCurvedList"/>
    <dgm:cxn modelId="{D810F576-8052-45CC-A23C-EEE4DD7D8CF2}" type="presParOf" srcId="{61A65058-D37B-4CD8-9A5B-ADE7E1CCD124}" destId="{43A5FC37-D949-4A79-9155-0C3570677A8B}" srcOrd="0" destOrd="0" presId="urn:microsoft.com/office/officeart/2008/layout/VerticalCurvedList"/>
    <dgm:cxn modelId="{B3881CC6-0125-46B7-B75B-C192BE5E3475}" type="presParOf" srcId="{7BECC7EC-E095-49BD-9E4E-2EFCE483874C}" destId="{7B8389CD-5C3F-4BBE-88DA-80603764C3F6}" srcOrd="3" destOrd="0" presId="urn:microsoft.com/office/officeart/2008/layout/VerticalCurvedList"/>
    <dgm:cxn modelId="{1913D4BE-6B06-495B-BEA0-51BB268AFBEE}" type="presParOf" srcId="{7BECC7EC-E095-49BD-9E4E-2EFCE483874C}" destId="{3201C4C1-1FE9-4698-BF19-80A951AE8742}" srcOrd="4" destOrd="0" presId="urn:microsoft.com/office/officeart/2008/layout/VerticalCurvedList"/>
    <dgm:cxn modelId="{D35FE7CB-FA38-4AAB-806E-C329FD1685AA}" type="presParOf" srcId="{3201C4C1-1FE9-4698-BF19-80A951AE8742}" destId="{2A0A319D-8B42-4294-B0E0-AEE035C6C9AB}" srcOrd="0" destOrd="0" presId="urn:microsoft.com/office/officeart/2008/layout/VerticalCurvedList"/>
    <dgm:cxn modelId="{504CE31D-9477-4FA3-838B-9203DDEC1FC6}" type="presParOf" srcId="{7BECC7EC-E095-49BD-9E4E-2EFCE483874C}" destId="{3DF2D051-3490-4B6C-B398-E94DA614EE97}" srcOrd="5" destOrd="0" presId="urn:microsoft.com/office/officeart/2008/layout/VerticalCurvedList"/>
    <dgm:cxn modelId="{C2E64FA5-8AC5-42DA-BC32-DEC27DB6B472}" type="presParOf" srcId="{7BECC7EC-E095-49BD-9E4E-2EFCE483874C}" destId="{3BABF6DF-C15F-463D-B549-527E9D4D9538}" srcOrd="6" destOrd="0" presId="urn:microsoft.com/office/officeart/2008/layout/VerticalCurvedList"/>
    <dgm:cxn modelId="{E57EE09E-8B9A-41AE-9375-8099D681CDD2}" type="presParOf" srcId="{3BABF6DF-C15F-463D-B549-527E9D4D9538}" destId="{EA1ACED9-BB84-49DB-B3C8-D535F4A351DE}" srcOrd="0" destOrd="0" presId="urn:microsoft.com/office/officeart/2008/layout/VerticalCurvedList"/>
    <dgm:cxn modelId="{615253E1-280D-4A67-AD7B-8C924539F3F7}" type="presParOf" srcId="{7BECC7EC-E095-49BD-9E4E-2EFCE483874C}" destId="{4CD99BAB-A54F-45E0-92DD-BA8EAFF4A44A}" srcOrd="7" destOrd="0" presId="urn:microsoft.com/office/officeart/2008/layout/VerticalCurvedList"/>
    <dgm:cxn modelId="{17A733FD-DAA1-4B5F-B78D-D3B19DA978AB}" type="presParOf" srcId="{7BECC7EC-E095-49BD-9E4E-2EFCE483874C}" destId="{FC13DB92-4EE6-4396-9C06-2089E9769EE4}" srcOrd="8" destOrd="0" presId="urn:microsoft.com/office/officeart/2008/layout/VerticalCurvedList"/>
    <dgm:cxn modelId="{AE83559F-EBE4-4B7D-92B0-57EB9E5143B6}" type="presParOf" srcId="{FC13DB92-4EE6-4396-9C06-2089E9769EE4}" destId="{26630D1F-AB5C-48B9-8A03-A3193E6DA1F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FF2AC1-0FC2-42EC-AFBD-C06958ED1C07}"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44C5A74C-D043-4631-A5D8-D37447E7D465}">
      <dgm:prSet phldrT="[Text]" custT="1"/>
      <dgm:spPr>
        <a:solidFill>
          <a:schemeClr val="bg1">
            <a:lumMod val="65000"/>
          </a:schemeClr>
        </a:solidFill>
        <a:ln>
          <a:solidFill>
            <a:schemeClr val="bg1">
              <a:lumMod val="65000"/>
            </a:schemeClr>
          </a:solidFill>
        </a:ln>
      </dgm:spPr>
      <dgm:t>
        <a:bodyPr/>
        <a:lstStyle/>
        <a:p>
          <a:r>
            <a:rPr lang="en-US" sz="1600" dirty="0"/>
            <a:t>Oracle apex Services</a:t>
          </a:r>
        </a:p>
      </dgm:t>
    </dgm:pt>
    <dgm:pt modelId="{409CF791-9553-48A8-A5BC-6396CF81844E}" type="parTrans" cxnId="{510F1967-19F5-4FBB-B30E-991DEE548BDA}">
      <dgm:prSet/>
      <dgm:spPr/>
      <dgm:t>
        <a:bodyPr/>
        <a:lstStyle/>
        <a:p>
          <a:endParaRPr lang="en-US"/>
        </a:p>
      </dgm:t>
    </dgm:pt>
    <dgm:pt modelId="{FE6FBBF8-43D0-49B2-945B-88383F37C008}" type="sibTrans" cxnId="{510F1967-19F5-4FBB-B30E-991DEE548BDA}">
      <dgm:prSet/>
      <dgm:spPr/>
      <dgm:t>
        <a:bodyPr/>
        <a:lstStyle/>
        <a:p>
          <a:endParaRPr lang="en-US"/>
        </a:p>
      </dgm:t>
    </dgm:pt>
    <dgm:pt modelId="{69365CDB-8B4A-4DDA-9A94-CE577868AD9A}">
      <dgm:prSet phldrT="[Text]"/>
      <dgm:spPr>
        <a:solidFill>
          <a:srgbClr val="FFC000"/>
        </a:solidFill>
      </dgm:spPr>
      <dgm:t>
        <a:bodyPr/>
        <a:lstStyle/>
        <a:p>
          <a:r>
            <a:rPr lang="en-US" dirty="0"/>
            <a:t>Support Services</a:t>
          </a:r>
        </a:p>
      </dgm:t>
    </dgm:pt>
    <dgm:pt modelId="{17BB6CE4-5D0B-4C11-A7E0-BC8616DCFF82}" type="parTrans" cxnId="{207A664D-2E0D-4132-8A40-D7D2612671BF}">
      <dgm:prSet/>
      <dgm:spPr/>
      <dgm:t>
        <a:bodyPr/>
        <a:lstStyle/>
        <a:p>
          <a:endParaRPr lang="en-US"/>
        </a:p>
      </dgm:t>
    </dgm:pt>
    <dgm:pt modelId="{E976BC90-F8B2-4BF0-801A-6BC057DB8856}" type="sibTrans" cxnId="{207A664D-2E0D-4132-8A40-D7D2612671BF}">
      <dgm:prSet/>
      <dgm:spPr/>
      <dgm:t>
        <a:bodyPr/>
        <a:lstStyle/>
        <a:p>
          <a:endParaRPr lang="en-US"/>
        </a:p>
      </dgm:t>
    </dgm:pt>
    <dgm:pt modelId="{B9D172E0-AD8C-4F2B-B703-3D536550B255}">
      <dgm:prSet phldrT="[Text]"/>
      <dgm:spPr>
        <a:solidFill>
          <a:srgbClr val="FFC000"/>
        </a:solidFill>
      </dgm:spPr>
      <dgm:t>
        <a:bodyPr/>
        <a:lstStyle/>
        <a:p>
          <a:r>
            <a:rPr lang="en-US" dirty="0"/>
            <a:t>Development Services</a:t>
          </a:r>
        </a:p>
      </dgm:t>
    </dgm:pt>
    <dgm:pt modelId="{1278A8FC-BF8C-4D89-81C9-288891EA8E76}" type="parTrans" cxnId="{5685052C-78C0-42BD-A5C1-13969464F312}">
      <dgm:prSet/>
      <dgm:spPr/>
      <dgm:t>
        <a:bodyPr/>
        <a:lstStyle/>
        <a:p>
          <a:endParaRPr lang="en-US"/>
        </a:p>
      </dgm:t>
    </dgm:pt>
    <dgm:pt modelId="{B4304281-D769-4B0F-87B8-76CC96353CB2}" type="sibTrans" cxnId="{5685052C-78C0-42BD-A5C1-13969464F312}">
      <dgm:prSet/>
      <dgm:spPr/>
      <dgm:t>
        <a:bodyPr/>
        <a:lstStyle/>
        <a:p>
          <a:endParaRPr lang="en-US"/>
        </a:p>
      </dgm:t>
    </dgm:pt>
    <dgm:pt modelId="{4FC854F6-4897-4F02-A91C-EA7E5FC37716}">
      <dgm:prSet phldrT="[Text]"/>
      <dgm:spPr>
        <a:solidFill>
          <a:srgbClr val="FFC000"/>
        </a:solidFill>
      </dgm:spPr>
      <dgm:t>
        <a:bodyPr/>
        <a:lstStyle/>
        <a:p>
          <a:r>
            <a:rPr lang="en-US" dirty="0"/>
            <a:t>Consulting Services</a:t>
          </a:r>
        </a:p>
      </dgm:t>
    </dgm:pt>
    <dgm:pt modelId="{C2D61AB5-870F-45E2-88F7-F5BCBDE20152}" type="parTrans" cxnId="{A0AC36C2-400B-483C-8AD2-F6045BCB7ABD}">
      <dgm:prSet/>
      <dgm:spPr/>
      <dgm:t>
        <a:bodyPr/>
        <a:lstStyle/>
        <a:p>
          <a:endParaRPr lang="en-US"/>
        </a:p>
      </dgm:t>
    </dgm:pt>
    <dgm:pt modelId="{E763A8C6-1B53-4FD2-8B2E-890564AF5731}" type="sibTrans" cxnId="{A0AC36C2-400B-483C-8AD2-F6045BCB7ABD}">
      <dgm:prSet/>
      <dgm:spPr/>
      <dgm:t>
        <a:bodyPr/>
        <a:lstStyle/>
        <a:p>
          <a:endParaRPr lang="en-US"/>
        </a:p>
      </dgm:t>
    </dgm:pt>
    <dgm:pt modelId="{E448C8CD-5FF0-4574-B812-5C399C280344}" type="pres">
      <dgm:prSet presAssocID="{26FF2AC1-0FC2-42EC-AFBD-C06958ED1C07}" presName="cycle" presStyleCnt="0">
        <dgm:presLayoutVars>
          <dgm:chMax val="1"/>
          <dgm:dir/>
          <dgm:animLvl val="ctr"/>
          <dgm:resizeHandles val="exact"/>
        </dgm:presLayoutVars>
      </dgm:prSet>
      <dgm:spPr/>
    </dgm:pt>
    <dgm:pt modelId="{30194DC6-82BF-4643-A7AA-CB689955D096}" type="pres">
      <dgm:prSet presAssocID="{44C5A74C-D043-4631-A5D8-D37447E7D465}" presName="centerShape" presStyleLbl="node0" presStyleIdx="0" presStyleCnt="1" custLinFactNeighborY="-846"/>
      <dgm:spPr/>
    </dgm:pt>
    <dgm:pt modelId="{D625501A-FB86-425D-925F-F421CF7B2BEE}" type="pres">
      <dgm:prSet presAssocID="{17BB6CE4-5D0B-4C11-A7E0-BC8616DCFF82}" presName="parTrans" presStyleLbl="bgSibTrans2D1" presStyleIdx="0" presStyleCnt="3"/>
      <dgm:spPr/>
    </dgm:pt>
    <dgm:pt modelId="{F94A79C3-B3E1-4CB1-BDB0-83D78B73EA8A}" type="pres">
      <dgm:prSet presAssocID="{69365CDB-8B4A-4DDA-9A94-CE577868AD9A}" presName="node" presStyleLbl="node1" presStyleIdx="0" presStyleCnt="3">
        <dgm:presLayoutVars>
          <dgm:bulletEnabled val="1"/>
        </dgm:presLayoutVars>
      </dgm:prSet>
      <dgm:spPr/>
    </dgm:pt>
    <dgm:pt modelId="{C835EC6E-AB0E-4A74-9CBB-B70D3074DED0}" type="pres">
      <dgm:prSet presAssocID="{1278A8FC-BF8C-4D89-81C9-288891EA8E76}" presName="parTrans" presStyleLbl="bgSibTrans2D1" presStyleIdx="1" presStyleCnt="3"/>
      <dgm:spPr/>
    </dgm:pt>
    <dgm:pt modelId="{D27D0E19-9B83-4C8F-884D-29957A9EA57F}" type="pres">
      <dgm:prSet presAssocID="{B9D172E0-AD8C-4F2B-B703-3D536550B255}" presName="node" presStyleLbl="node1" presStyleIdx="1" presStyleCnt="3">
        <dgm:presLayoutVars>
          <dgm:bulletEnabled val="1"/>
        </dgm:presLayoutVars>
      </dgm:prSet>
      <dgm:spPr/>
    </dgm:pt>
    <dgm:pt modelId="{0A9D7A41-90C5-4625-A27E-121737AC0782}" type="pres">
      <dgm:prSet presAssocID="{C2D61AB5-870F-45E2-88F7-F5BCBDE20152}" presName="parTrans" presStyleLbl="bgSibTrans2D1" presStyleIdx="2" presStyleCnt="3"/>
      <dgm:spPr/>
    </dgm:pt>
    <dgm:pt modelId="{BDCF4673-0686-4359-AB4A-A0910471A8BB}" type="pres">
      <dgm:prSet presAssocID="{4FC854F6-4897-4F02-A91C-EA7E5FC37716}" presName="node" presStyleLbl="node1" presStyleIdx="2" presStyleCnt="3">
        <dgm:presLayoutVars>
          <dgm:bulletEnabled val="1"/>
        </dgm:presLayoutVars>
      </dgm:prSet>
      <dgm:spPr/>
    </dgm:pt>
  </dgm:ptLst>
  <dgm:cxnLst>
    <dgm:cxn modelId="{5685052C-78C0-42BD-A5C1-13969464F312}" srcId="{44C5A74C-D043-4631-A5D8-D37447E7D465}" destId="{B9D172E0-AD8C-4F2B-B703-3D536550B255}" srcOrd="1" destOrd="0" parTransId="{1278A8FC-BF8C-4D89-81C9-288891EA8E76}" sibTransId="{B4304281-D769-4B0F-87B8-76CC96353CB2}"/>
    <dgm:cxn modelId="{510F1967-19F5-4FBB-B30E-991DEE548BDA}" srcId="{26FF2AC1-0FC2-42EC-AFBD-C06958ED1C07}" destId="{44C5A74C-D043-4631-A5D8-D37447E7D465}" srcOrd="0" destOrd="0" parTransId="{409CF791-9553-48A8-A5BC-6396CF81844E}" sibTransId="{FE6FBBF8-43D0-49B2-945B-88383F37C008}"/>
    <dgm:cxn modelId="{A4BF314D-1376-4787-8A94-A8DBB5DC20E5}" type="presOf" srcId="{1278A8FC-BF8C-4D89-81C9-288891EA8E76}" destId="{C835EC6E-AB0E-4A74-9CBB-B70D3074DED0}" srcOrd="0" destOrd="0" presId="urn:microsoft.com/office/officeart/2005/8/layout/radial4"/>
    <dgm:cxn modelId="{207A664D-2E0D-4132-8A40-D7D2612671BF}" srcId="{44C5A74C-D043-4631-A5D8-D37447E7D465}" destId="{69365CDB-8B4A-4DDA-9A94-CE577868AD9A}" srcOrd="0" destOrd="0" parTransId="{17BB6CE4-5D0B-4C11-A7E0-BC8616DCFF82}" sibTransId="{E976BC90-F8B2-4BF0-801A-6BC057DB8856}"/>
    <dgm:cxn modelId="{0CAB4C81-07CD-401D-971F-46007B19A2B8}" type="presOf" srcId="{B9D172E0-AD8C-4F2B-B703-3D536550B255}" destId="{D27D0E19-9B83-4C8F-884D-29957A9EA57F}" srcOrd="0" destOrd="0" presId="urn:microsoft.com/office/officeart/2005/8/layout/radial4"/>
    <dgm:cxn modelId="{25861389-18CA-4C43-A33E-FC2833B392D4}" type="presOf" srcId="{69365CDB-8B4A-4DDA-9A94-CE577868AD9A}" destId="{F94A79C3-B3E1-4CB1-BDB0-83D78B73EA8A}" srcOrd="0" destOrd="0" presId="urn:microsoft.com/office/officeart/2005/8/layout/radial4"/>
    <dgm:cxn modelId="{86392AA4-9741-48C7-A663-1B1D1D58DAA4}" type="presOf" srcId="{4FC854F6-4897-4F02-A91C-EA7E5FC37716}" destId="{BDCF4673-0686-4359-AB4A-A0910471A8BB}" srcOrd="0" destOrd="0" presId="urn:microsoft.com/office/officeart/2005/8/layout/radial4"/>
    <dgm:cxn modelId="{1404A9B8-D94B-43C7-9F2A-85F7C36CBC5C}" type="presOf" srcId="{26FF2AC1-0FC2-42EC-AFBD-C06958ED1C07}" destId="{E448C8CD-5FF0-4574-B812-5C399C280344}" srcOrd="0" destOrd="0" presId="urn:microsoft.com/office/officeart/2005/8/layout/radial4"/>
    <dgm:cxn modelId="{071755BA-BC74-43D7-9C6E-2F7621288C1E}" type="presOf" srcId="{44C5A74C-D043-4631-A5D8-D37447E7D465}" destId="{30194DC6-82BF-4643-A7AA-CB689955D096}" srcOrd="0" destOrd="0" presId="urn:microsoft.com/office/officeart/2005/8/layout/radial4"/>
    <dgm:cxn modelId="{A734F7BC-FE0B-4F62-934D-087D85DAED33}" type="presOf" srcId="{17BB6CE4-5D0B-4C11-A7E0-BC8616DCFF82}" destId="{D625501A-FB86-425D-925F-F421CF7B2BEE}" srcOrd="0" destOrd="0" presId="urn:microsoft.com/office/officeart/2005/8/layout/radial4"/>
    <dgm:cxn modelId="{A0AC36C2-400B-483C-8AD2-F6045BCB7ABD}" srcId="{44C5A74C-D043-4631-A5D8-D37447E7D465}" destId="{4FC854F6-4897-4F02-A91C-EA7E5FC37716}" srcOrd="2" destOrd="0" parTransId="{C2D61AB5-870F-45E2-88F7-F5BCBDE20152}" sibTransId="{E763A8C6-1B53-4FD2-8B2E-890564AF5731}"/>
    <dgm:cxn modelId="{DEDA2BCE-BA1C-4A3F-9234-DE61161B0DD5}" type="presOf" srcId="{C2D61AB5-870F-45E2-88F7-F5BCBDE20152}" destId="{0A9D7A41-90C5-4625-A27E-121737AC0782}" srcOrd="0" destOrd="0" presId="urn:microsoft.com/office/officeart/2005/8/layout/radial4"/>
    <dgm:cxn modelId="{7E477842-AD4A-4681-9E98-6288D2E6D7C4}" type="presParOf" srcId="{E448C8CD-5FF0-4574-B812-5C399C280344}" destId="{30194DC6-82BF-4643-A7AA-CB689955D096}" srcOrd="0" destOrd="0" presId="urn:microsoft.com/office/officeart/2005/8/layout/radial4"/>
    <dgm:cxn modelId="{02C0723F-C0BE-47E4-81B3-556D76B0CE89}" type="presParOf" srcId="{E448C8CD-5FF0-4574-B812-5C399C280344}" destId="{D625501A-FB86-425D-925F-F421CF7B2BEE}" srcOrd="1" destOrd="0" presId="urn:microsoft.com/office/officeart/2005/8/layout/radial4"/>
    <dgm:cxn modelId="{C46648DC-2030-4FEC-BB24-B2DCF8B2D85E}" type="presParOf" srcId="{E448C8CD-5FF0-4574-B812-5C399C280344}" destId="{F94A79C3-B3E1-4CB1-BDB0-83D78B73EA8A}" srcOrd="2" destOrd="0" presId="urn:microsoft.com/office/officeart/2005/8/layout/radial4"/>
    <dgm:cxn modelId="{4EB9871C-B3DC-4592-99E9-1EDC4AAB9675}" type="presParOf" srcId="{E448C8CD-5FF0-4574-B812-5C399C280344}" destId="{C835EC6E-AB0E-4A74-9CBB-B70D3074DED0}" srcOrd="3" destOrd="0" presId="urn:microsoft.com/office/officeart/2005/8/layout/radial4"/>
    <dgm:cxn modelId="{777D39A7-F4EC-4EA0-BA11-A0CBE0CC1DC5}" type="presParOf" srcId="{E448C8CD-5FF0-4574-B812-5C399C280344}" destId="{D27D0E19-9B83-4C8F-884D-29957A9EA57F}" srcOrd="4" destOrd="0" presId="urn:microsoft.com/office/officeart/2005/8/layout/radial4"/>
    <dgm:cxn modelId="{DA9E4151-9E2D-4DA5-B149-52B0BD5B48DC}" type="presParOf" srcId="{E448C8CD-5FF0-4574-B812-5C399C280344}" destId="{0A9D7A41-90C5-4625-A27E-121737AC0782}" srcOrd="5" destOrd="0" presId="urn:microsoft.com/office/officeart/2005/8/layout/radial4"/>
    <dgm:cxn modelId="{4AB4EE81-F275-47C4-8F2C-D44281DFF846}" type="presParOf" srcId="{E448C8CD-5FF0-4574-B812-5C399C280344}" destId="{BDCF4673-0686-4359-AB4A-A0910471A8BB}" srcOrd="6" destOrd="0" presId="urn:microsoft.com/office/officeart/2005/8/layout/radial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3F1C9-BD2B-4BA7-A1E8-489F4B9EBF41}">
      <dsp:nvSpPr>
        <dsp:cNvPr id="0" name=""/>
        <dsp:cNvSpPr/>
      </dsp:nvSpPr>
      <dsp:spPr>
        <a:xfrm>
          <a:off x="1860372" y="945"/>
          <a:ext cx="1056737" cy="686879"/>
        </a:xfrm>
        <a:prstGeom prst="round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Visualization</a:t>
          </a:r>
        </a:p>
      </dsp:txBody>
      <dsp:txXfrm>
        <a:off x="1893903" y="34476"/>
        <a:ext cx="989675" cy="619817"/>
      </dsp:txXfrm>
    </dsp:sp>
    <dsp:sp modelId="{DED5A837-BD09-4582-803C-F300F3982BF5}">
      <dsp:nvSpPr>
        <dsp:cNvPr id="0" name=""/>
        <dsp:cNvSpPr/>
      </dsp:nvSpPr>
      <dsp:spPr>
        <a:xfrm>
          <a:off x="769681" y="344385"/>
          <a:ext cx="3238119" cy="3238119"/>
        </a:xfrm>
        <a:custGeom>
          <a:avLst/>
          <a:gdLst/>
          <a:ahLst/>
          <a:cxnLst/>
          <a:rect l="0" t="0" r="0" b="0"/>
          <a:pathLst>
            <a:path>
              <a:moveTo>
                <a:pt x="2154190" y="90992"/>
              </a:moveTo>
              <a:arcTo wR="1619059" hR="1619059" stAng="17358018" swAng="1502306"/>
            </a:path>
          </a:pathLst>
        </a:custGeom>
        <a:noFill/>
        <a:ln w="952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FD747F21-74E1-4B85-9576-286A16D7E5A1}">
      <dsp:nvSpPr>
        <dsp:cNvPr id="0" name=""/>
        <dsp:cNvSpPr/>
      </dsp:nvSpPr>
      <dsp:spPr>
        <a:xfrm>
          <a:off x="3262518" y="810475"/>
          <a:ext cx="1056737" cy="686879"/>
        </a:xfrm>
        <a:prstGeom prst="round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Modeling</a:t>
          </a:r>
        </a:p>
      </dsp:txBody>
      <dsp:txXfrm>
        <a:off x="3296049" y="844006"/>
        <a:ext cx="989675" cy="619817"/>
      </dsp:txXfrm>
    </dsp:sp>
    <dsp:sp modelId="{F5F7D097-92A7-46DA-8F65-0B3EECD9FF6E}">
      <dsp:nvSpPr>
        <dsp:cNvPr id="0" name=""/>
        <dsp:cNvSpPr/>
      </dsp:nvSpPr>
      <dsp:spPr>
        <a:xfrm>
          <a:off x="769681" y="344385"/>
          <a:ext cx="3238119" cy="3238119"/>
        </a:xfrm>
        <a:custGeom>
          <a:avLst/>
          <a:gdLst/>
          <a:ahLst/>
          <a:cxnLst/>
          <a:rect l="0" t="0" r="0" b="0"/>
          <a:pathLst>
            <a:path>
              <a:moveTo>
                <a:pt x="3172238" y="1161904"/>
              </a:moveTo>
              <a:arcTo wR="1619059" hR="1619059" stAng="20615939" swAng="1968122"/>
            </a:path>
          </a:pathLst>
        </a:custGeom>
        <a:noFill/>
        <a:ln w="952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666D4F64-1982-429D-9979-417A97475267}">
      <dsp:nvSpPr>
        <dsp:cNvPr id="0" name=""/>
        <dsp:cNvSpPr/>
      </dsp:nvSpPr>
      <dsp:spPr>
        <a:xfrm>
          <a:off x="3262518" y="2429535"/>
          <a:ext cx="1056737" cy="686879"/>
        </a:xfrm>
        <a:prstGeom prst="round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Power Query</a:t>
          </a:r>
        </a:p>
      </dsp:txBody>
      <dsp:txXfrm>
        <a:off x="3296049" y="2463066"/>
        <a:ext cx="989675" cy="619817"/>
      </dsp:txXfrm>
    </dsp:sp>
    <dsp:sp modelId="{99413CF8-8CE7-41F9-802E-A260815D79EE}">
      <dsp:nvSpPr>
        <dsp:cNvPr id="0" name=""/>
        <dsp:cNvSpPr/>
      </dsp:nvSpPr>
      <dsp:spPr>
        <a:xfrm>
          <a:off x="769681" y="344385"/>
          <a:ext cx="3238119" cy="3238119"/>
        </a:xfrm>
        <a:custGeom>
          <a:avLst/>
          <a:gdLst/>
          <a:ahLst/>
          <a:cxnLst/>
          <a:rect l="0" t="0" r="0" b="0"/>
          <a:pathLst>
            <a:path>
              <a:moveTo>
                <a:pt x="2750619" y="2777044"/>
              </a:moveTo>
              <a:arcTo wR="1619059" hR="1619059" stAng="2739675" swAng="1502306"/>
            </a:path>
          </a:pathLst>
        </a:custGeom>
        <a:noFill/>
        <a:ln w="952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 modelId="{D601FF60-4871-40BD-8180-CA8043597BFD}">
      <dsp:nvSpPr>
        <dsp:cNvPr id="0" name=""/>
        <dsp:cNvSpPr/>
      </dsp:nvSpPr>
      <dsp:spPr>
        <a:xfrm>
          <a:off x="1860372" y="3239064"/>
          <a:ext cx="1056737" cy="686879"/>
        </a:xfrm>
        <a:prstGeom prst="round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Stream Analytics</a:t>
          </a:r>
        </a:p>
      </dsp:txBody>
      <dsp:txXfrm>
        <a:off x="1893903" y="3272595"/>
        <a:ext cx="989675" cy="619817"/>
      </dsp:txXfrm>
    </dsp:sp>
    <dsp:sp modelId="{D74986D8-C7FC-4082-AC99-7A09CFB48FF6}">
      <dsp:nvSpPr>
        <dsp:cNvPr id="0" name=""/>
        <dsp:cNvSpPr/>
      </dsp:nvSpPr>
      <dsp:spPr>
        <a:xfrm>
          <a:off x="769681" y="344385"/>
          <a:ext cx="3238119" cy="3238119"/>
        </a:xfrm>
        <a:custGeom>
          <a:avLst/>
          <a:gdLst/>
          <a:ahLst/>
          <a:cxnLst/>
          <a:rect l="0" t="0" r="0" b="0"/>
          <a:pathLst>
            <a:path>
              <a:moveTo>
                <a:pt x="1083929" y="3147127"/>
              </a:moveTo>
              <a:arcTo wR="1619059" hR="1619059" stAng="6558018" swAng="150230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92F7711-021F-4DC2-8F1E-7D81CA9A68C0}">
      <dsp:nvSpPr>
        <dsp:cNvPr id="0" name=""/>
        <dsp:cNvSpPr/>
      </dsp:nvSpPr>
      <dsp:spPr>
        <a:xfrm>
          <a:off x="458225" y="2429535"/>
          <a:ext cx="1056737" cy="686879"/>
        </a:xfrm>
        <a:prstGeom prst="roundRect">
          <a:avLst/>
        </a:prstGeom>
        <a:solidFill>
          <a:schemeClr val="accent3">
            <a:lumMod val="40000"/>
            <a:lumOff val="6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Reporting and Publishing</a:t>
          </a:r>
        </a:p>
      </dsp:txBody>
      <dsp:txXfrm>
        <a:off x="491756" y="2463066"/>
        <a:ext cx="989675" cy="619817"/>
      </dsp:txXfrm>
    </dsp:sp>
    <dsp:sp modelId="{63975804-C2F7-4E51-AA6A-086FE368F1CF}">
      <dsp:nvSpPr>
        <dsp:cNvPr id="0" name=""/>
        <dsp:cNvSpPr/>
      </dsp:nvSpPr>
      <dsp:spPr>
        <a:xfrm>
          <a:off x="769681" y="344385"/>
          <a:ext cx="3238119" cy="3238119"/>
        </a:xfrm>
        <a:custGeom>
          <a:avLst/>
          <a:gdLst/>
          <a:ahLst/>
          <a:cxnLst/>
          <a:rect l="0" t="0" r="0" b="0"/>
          <a:pathLst>
            <a:path>
              <a:moveTo>
                <a:pt x="65881" y="2076214"/>
              </a:moveTo>
              <a:arcTo wR="1619059" hR="1619059" stAng="9815939" swAng="196812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BA6A518-0255-4195-8995-FA23F6FBD88E}">
      <dsp:nvSpPr>
        <dsp:cNvPr id="0" name=""/>
        <dsp:cNvSpPr/>
      </dsp:nvSpPr>
      <dsp:spPr>
        <a:xfrm>
          <a:off x="458225" y="810475"/>
          <a:ext cx="1056737" cy="686879"/>
        </a:xfrm>
        <a:prstGeom prst="roundRect">
          <a:avLst/>
        </a:prstGeom>
        <a:solidFill>
          <a:schemeClr val="accent3">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Customizable Dashboards</a:t>
          </a:r>
        </a:p>
      </dsp:txBody>
      <dsp:txXfrm>
        <a:off x="491756" y="844006"/>
        <a:ext cx="989675" cy="619817"/>
      </dsp:txXfrm>
    </dsp:sp>
    <dsp:sp modelId="{7D36BE0A-D1D2-42E1-833A-B368DD66EA77}">
      <dsp:nvSpPr>
        <dsp:cNvPr id="0" name=""/>
        <dsp:cNvSpPr/>
      </dsp:nvSpPr>
      <dsp:spPr>
        <a:xfrm>
          <a:off x="769681" y="344385"/>
          <a:ext cx="3238119" cy="3238119"/>
        </a:xfrm>
        <a:custGeom>
          <a:avLst/>
          <a:gdLst/>
          <a:ahLst/>
          <a:cxnLst/>
          <a:rect l="0" t="0" r="0" b="0"/>
          <a:pathLst>
            <a:path>
              <a:moveTo>
                <a:pt x="487500" y="461075"/>
              </a:moveTo>
              <a:arcTo wR="1619059" hR="1619059" stAng="13539675" swAng="1502306"/>
            </a:path>
          </a:pathLst>
        </a:custGeom>
        <a:noFill/>
        <a:ln w="9525" cap="flat" cmpd="sng" algn="ctr">
          <a:solidFill>
            <a:schemeClr val="accent3">
              <a:lumMod val="5000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22F1D-61CA-4B58-8759-C2B1D1729E78}">
      <dsp:nvSpPr>
        <dsp:cNvPr id="0" name=""/>
        <dsp:cNvSpPr/>
      </dsp:nvSpPr>
      <dsp:spPr>
        <a:xfrm>
          <a:off x="-4372524" y="-885467"/>
          <a:ext cx="5209320" cy="5209320"/>
        </a:xfrm>
        <a:prstGeom prst="blockArc">
          <a:avLst>
            <a:gd name="adj1" fmla="val 18900000"/>
            <a:gd name="adj2" fmla="val 2700000"/>
            <a:gd name="adj3" fmla="val 41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C906A4-B342-4AE2-8D16-43CD2B792A8B}">
      <dsp:nvSpPr>
        <dsp:cNvPr id="0" name=""/>
        <dsp:cNvSpPr/>
      </dsp:nvSpPr>
      <dsp:spPr>
        <a:xfrm>
          <a:off x="438365" y="297367"/>
          <a:ext cx="4547662" cy="59504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2317" tIns="33020" rIns="33020" bIns="33020" numCol="1" spcCol="1270" anchor="ctr" anchorCtr="0">
          <a:noAutofit/>
        </a:bodyPr>
        <a:lstStyle/>
        <a:p>
          <a:pPr marL="0" lvl="0" indent="0" algn="l" defTabSz="577850">
            <a:lnSpc>
              <a:spcPct val="90000"/>
            </a:lnSpc>
            <a:spcBef>
              <a:spcPct val="0"/>
            </a:spcBef>
            <a:spcAft>
              <a:spcPct val="35000"/>
            </a:spcAft>
            <a:buNone/>
          </a:pPr>
          <a:r>
            <a:rPr lang="en-US" sz="1300" b="0" i="0" kern="1200" dirty="0"/>
            <a:t>Scalability: Grows with user demand and data.</a:t>
          </a:r>
          <a:endParaRPr lang="en-US" sz="1300" kern="1200" dirty="0"/>
        </a:p>
      </dsp:txBody>
      <dsp:txXfrm>
        <a:off x="438365" y="297367"/>
        <a:ext cx="4547662" cy="595044"/>
      </dsp:txXfrm>
    </dsp:sp>
    <dsp:sp modelId="{43A5FC37-D949-4A79-9155-0C3570677A8B}">
      <dsp:nvSpPr>
        <dsp:cNvPr id="0" name=""/>
        <dsp:cNvSpPr/>
      </dsp:nvSpPr>
      <dsp:spPr>
        <a:xfrm>
          <a:off x="66462" y="222987"/>
          <a:ext cx="743806" cy="74380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8389CD-5C3F-4BBE-88DA-80603764C3F6}">
      <dsp:nvSpPr>
        <dsp:cNvPr id="0" name=""/>
        <dsp:cNvSpPr/>
      </dsp:nvSpPr>
      <dsp:spPr>
        <a:xfrm>
          <a:off x="779518" y="1190089"/>
          <a:ext cx="4206509" cy="595044"/>
        </a:xfrm>
        <a:prstGeom prst="rect">
          <a:avLst/>
        </a:prstGeom>
        <a:solidFill>
          <a:schemeClr val="bg1">
            <a:lumMod val="65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2317" tIns="33020" rIns="33020" bIns="33020" numCol="1" spcCol="1270" anchor="ctr" anchorCtr="0">
          <a:noAutofit/>
        </a:bodyPr>
        <a:lstStyle/>
        <a:p>
          <a:pPr marL="0" lvl="0" indent="0" algn="l" defTabSz="577850">
            <a:lnSpc>
              <a:spcPct val="90000"/>
            </a:lnSpc>
            <a:spcBef>
              <a:spcPct val="0"/>
            </a:spcBef>
            <a:spcAft>
              <a:spcPct val="35000"/>
            </a:spcAft>
            <a:buNone/>
          </a:pPr>
          <a:r>
            <a:rPr lang="en-US" sz="1300" b="0" i="0" kern="1200" dirty="0"/>
            <a:t>Drag-and-Drop: A user-friendly, visual interface that allows for easy drag-and-drop application development</a:t>
          </a:r>
          <a:endParaRPr lang="en-US" sz="1300" kern="1200" dirty="0"/>
        </a:p>
      </dsp:txBody>
      <dsp:txXfrm>
        <a:off x="779518" y="1190089"/>
        <a:ext cx="4206509" cy="595044"/>
      </dsp:txXfrm>
    </dsp:sp>
    <dsp:sp modelId="{2A0A319D-8B42-4294-B0E0-AEE035C6C9AB}">
      <dsp:nvSpPr>
        <dsp:cNvPr id="0" name=""/>
        <dsp:cNvSpPr/>
      </dsp:nvSpPr>
      <dsp:spPr>
        <a:xfrm>
          <a:off x="407615" y="1115709"/>
          <a:ext cx="743806" cy="74380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F2D051-3490-4B6C-B398-E94DA614EE97}">
      <dsp:nvSpPr>
        <dsp:cNvPr id="0" name=""/>
        <dsp:cNvSpPr/>
      </dsp:nvSpPr>
      <dsp:spPr>
        <a:xfrm>
          <a:off x="779518" y="2082812"/>
          <a:ext cx="4206509" cy="595044"/>
        </a:xfrm>
        <a:prstGeom prst="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2317" tIns="33020" rIns="33020" bIns="33020" numCol="1" spcCol="1270" anchor="ctr" anchorCtr="0">
          <a:noAutofit/>
        </a:bodyPr>
        <a:lstStyle/>
        <a:p>
          <a:pPr marL="0" lvl="0" indent="0" algn="l" defTabSz="577850">
            <a:lnSpc>
              <a:spcPct val="90000"/>
            </a:lnSpc>
            <a:spcBef>
              <a:spcPct val="0"/>
            </a:spcBef>
            <a:spcAft>
              <a:spcPct val="35000"/>
            </a:spcAft>
            <a:buNone/>
          </a:pPr>
          <a:r>
            <a:rPr lang="en-US" sz="1300" b="0" i="0" kern="1200" dirty="0"/>
            <a:t>Security: Protects sensitive data with robust features.</a:t>
          </a:r>
        </a:p>
      </dsp:txBody>
      <dsp:txXfrm>
        <a:off x="779518" y="2082812"/>
        <a:ext cx="4206509" cy="595044"/>
      </dsp:txXfrm>
    </dsp:sp>
    <dsp:sp modelId="{EA1ACED9-BB84-49DB-B3C8-D535F4A351DE}">
      <dsp:nvSpPr>
        <dsp:cNvPr id="0" name=""/>
        <dsp:cNvSpPr/>
      </dsp:nvSpPr>
      <dsp:spPr>
        <a:xfrm>
          <a:off x="407615" y="2008431"/>
          <a:ext cx="743806" cy="74380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D99BAB-A54F-45E0-92DD-BA8EAFF4A44A}">
      <dsp:nvSpPr>
        <dsp:cNvPr id="0" name=""/>
        <dsp:cNvSpPr/>
      </dsp:nvSpPr>
      <dsp:spPr>
        <a:xfrm>
          <a:off x="438365" y="2975534"/>
          <a:ext cx="4547662" cy="595044"/>
        </a:xfrm>
        <a:prstGeom prst="rect">
          <a:avLst/>
        </a:prstGeom>
        <a:solidFill>
          <a:schemeClr val="bg1">
            <a:lumMod val="65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2317" tIns="33020" rIns="33020" bIns="33020" numCol="1" spcCol="1270" anchor="ctr" anchorCtr="0">
          <a:noAutofit/>
        </a:bodyPr>
        <a:lstStyle/>
        <a:p>
          <a:pPr marL="0" lvl="0" indent="0" algn="l" defTabSz="577850">
            <a:lnSpc>
              <a:spcPct val="90000"/>
            </a:lnSpc>
            <a:spcBef>
              <a:spcPct val="0"/>
            </a:spcBef>
            <a:spcAft>
              <a:spcPct val="35000"/>
            </a:spcAft>
            <a:buNone/>
          </a:pPr>
          <a:r>
            <a:rPr lang="en-US" sz="1300" b="0" i="0" kern="1200" dirty="0"/>
            <a:t>Integration: Seamlessly integrates with Oracle services for efficient data management.</a:t>
          </a:r>
        </a:p>
      </dsp:txBody>
      <dsp:txXfrm>
        <a:off x="438365" y="2975534"/>
        <a:ext cx="4547662" cy="595044"/>
      </dsp:txXfrm>
    </dsp:sp>
    <dsp:sp modelId="{26630D1F-AB5C-48B9-8A03-A3193E6DA1F4}">
      <dsp:nvSpPr>
        <dsp:cNvPr id="0" name=""/>
        <dsp:cNvSpPr/>
      </dsp:nvSpPr>
      <dsp:spPr>
        <a:xfrm>
          <a:off x="66462" y="2901153"/>
          <a:ext cx="743806" cy="74380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94DC6-82BF-4643-A7AA-CB689955D096}">
      <dsp:nvSpPr>
        <dsp:cNvPr id="0" name=""/>
        <dsp:cNvSpPr/>
      </dsp:nvSpPr>
      <dsp:spPr>
        <a:xfrm>
          <a:off x="1733356" y="1598392"/>
          <a:ext cx="1282208" cy="1282208"/>
        </a:xfrm>
        <a:prstGeom prst="ellipse">
          <a:avLst/>
        </a:prstGeom>
        <a:solidFill>
          <a:schemeClr val="bg1">
            <a:lumMod val="6500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Oracle apex Services</a:t>
          </a:r>
        </a:p>
      </dsp:txBody>
      <dsp:txXfrm>
        <a:off x="1921131" y="1786167"/>
        <a:ext cx="906658" cy="906658"/>
      </dsp:txXfrm>
    </dsp:sp>
    <dsp:sp modelId="{D625501A-FB86-425D-925F-F421CF7B2BEE}">
      <dsp:nvSpPr>
        <dsp:cNvPr id="0" name=""/>
        <dsp:cNvSpPr/>
      </dsp:nvSpPr>
      <dsp:spPr>
        <a:xfrm rot="12851889">
          <a:off x="824121" y="1363653"/>
          <a:ext cx="1060721" cy="36542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4A79C3-B3E1-4CB1-BDB0-83D78B73EA8A}">
      <dsp:nvSpPr>
        <dsp:cNvPr id="0" name=""/>
        <dsp:cNvSpPr/>
      </dsp:nvSpPr>
      <dsp:spPr>
        <a:xfrm>
          <a:off x="306772" y="761036"/>
          <a:ext cx="1218098" cy="974478"/>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Support Services</a:t>
          </a:r>
        </a:p>
      </dsp:txBody>
      <dsp:txXfrm>
        <a:off x="335313" y="789577"/>
        <a:ext cx="1161016" cy="917396"/>
      </dsp:txXfrm>
    </dsp:sp>
    <dsp:sp modelId="{C835EC6E-AB0E-4A74-9CBB-B70D3074DED0}">
      <dsp:nvSpPr>
        <dsp:cNvPr id="0" name=""/>
        <dsp:cNvSpPr/>
      </dsp:nvSpPr>
      <dsp:spPr>
        <a:xfrm rot="16200000">
          <a:off x="1850252" y="830449"/>
          <a:ext cx="1048417" cy="36542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D0E19-9B83-4C8F-884D-29957A9EA57F}">
      <dsp:nvSpPr>
        <dsp:cNvPr id="0" name=""/>
        <dsp:cNvSpPr/>
      </dsp:nvSpPr>
      <dsp:spPr>
        <a:xfrm>
          <a:off x="1765411" y="1716"/>
          <a:ext cx="1218098" cy="974478"/>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Development Services</a:t>
          </a:r>
        </a:p>
      </dsp:txBody>
      <dsp:txXfrm>
        <a:off x="1793952" y="30257"/>
        <a:ext cx="1161016" cy="917396"/>
      </dsp:txXfrm>
    </dsp:sp>
    <dsp:sp modelId="{0A9D7A41-90C5-4625-A27E-121737AC0782}">
      <dsp:nvSpPr>
        <dsp:cNvPr id="0" name=""/>
        <dsp:cNvSpPr/>
      </dsp:nvSpPr>
      <dsp:spPr>
        <a:xfrm rot="19548111">
          <a:off x="2864078" y="1363653"/>
          <a:ext cx="1060721" cy="36542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CF4673-0686-4359-AB4A-A0910471A8BB}">
      <dsp:nvSpPr>
        <dsp:cNvPr id="0" name=""/>
        <dsp:cNvSpPr/>
      </dsp:nvSpPr>
      <dsp:spPr>
        <a:xfrm>
          <a:off x="3224051" y="761036"/>
          <a:ext cx="1218098" cy="974478"/>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Consulting Services</a:t>
          </a:r>
        </a:p>
      </dsp:txBody>
      <dsp:txXfrm>
        <a:off x="3252592" y="789577"/>
        <a:ext cx="1161016" cy="917396"/>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Arial"/>
              <a:buNone/>
            </a:pPr>
            <a:fld id="{00000000-1234-1234-1234-123412341234}" type="slidenum">
              <a:rPr lang="en-US"/>
              <a:t>15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2" name="Google Shape;61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Arial"/>
              <a:buNone/>
            </a:pPr>
            <a:fld id="{00000000-1234-1234-1234-123412341234}" type="slidenum">
              <a:rPr lang="en-US"/>
              <a:t>16</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7" name="Google Shape;6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2" name="Google Shape;67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7498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3" name="Google Shape;72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8" name="Google Shape;76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7" name="Google Shape;82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Arial"/>
              <a:buNone/>
            </a:pPr>
            <a:fld id="{00000000-1234-1234-1234-123412341234}" type="slidenum">
              <a:rPr lang="en-US"/>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8" name="Google Shape;49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2B2B2B"/>
        </a:solidFill>
        <a:effectLst/>
      </p:bgPr>
    </p:bg>
    <p:spTree>
      <p:nvGrpSpPr>
        <p:cNvPr id="1" name="Shape 106"/>
        <p:cNvGrpSpPr/>
        <p:nvPr/>
      </p:nvGrpSpPr>
      <p:grpSpPr>
        <a:xfrm>
          <a:off x="0" y="0"/>
          <a:ext cx="0" cy="0"/>
          <a:chOff x="0" y="0"/>
          <a:chExt cx="0" cy="0"/>
        </a:xfrm>
      </p:grpSpPr>
      <p:sp>
        <p:nvSpPr>
          <p:cNvPr id="107" name="Google Shape;107;p28" title="Page Number Shape"/>
          <p:cNvSpPr/>
          <p:nvPr/>
        </p:nvSpPr>
        <p:spPr>
          <a:xfrm>
            <a:off x="11784011" y="5783564"/>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venir"/>
              <a:ea typeface="Avenir"/>
              <a:cs typeface="Avenir"/>
              <a:sym typeface="Avenir"/>
            </a:endParaRPr>
          </a:p>
        </p:txBody>
      </p:sp>
      <p:cxnSp>
        <p:nvCxnSpPr>
          <p:cNvPr id="108" name="Google Shape;108;p28" title="Verticle Rule Line"/>
          <p:cNvCxnSpPr/>
          <p:nvPr/>
        </p:nvCxnSpPr>
        <p:spPr>
          <a:xfrm>
            <a:off x="758952" y="1280160"/>
            <a:ext cx="0" cy="5577840"/>
          </a:xfrm>
          <a:prstGeom prst="straightConnector1">
            <a:avLst/>
          </a:prstGeom>
          <a:noFill/>
          <a:ln w="19050" cap="flat" cmpd="sng">
            <a:solidFill>
              <a:schemeClr val="lt2"/>
            </a:solidFill>
            <a:prstDash val="solid"/>
            <a:miter lim="800000"/>
            <a:headEnd type="none" w="sm" len="sm"/>
            <a:tailEnd type="none" w="sm" len="sm"/>
          </a:ln>
        </p:spPr>
      </p:cxnSp>
      <p:sp>
        <p:nvSpPr>
          <p:cNvPr id="109" name="Google Shape;109;p28"/>
          <p:cNvSpPr txBox="1">
            <a:spLocks noGrp="1"/>
          </p:cNvSpPr>
          <p:nvPr>
            <p:ph type="ctrTitle"/>
          </p:nvPr>
        </p:nvSpPr>
        <p:spPr>
          <a:xfrm>
            <a:off x="1078992" y="1143000"/>
            <a:ext cx="6720840" cy="37307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FEFEFE"/>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8"/>
          <p:cNvSpPr txBox="1">
            <a:spLocks noGrp="1"/>
          </p:cNvSpPr>
          <p:nvPr>
            <p:ph type="subTitle" idx="1"/>
          </p:nvPr>
        </p:nvSpPr>
        <p:spPr>
          <a:xfrm>
            <a:off x="1078992" y="5010912"/>
            <a:ext cx="6720840" cy="70408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FEFEFE"/>
              </a:buClr>
              <a:buSzPts val="2200"/>
              <a:buNone/>
              <a:defRPr sz="2200"/>
            </a:lvl1pPr>
            <a:lvl2pPr lvl="1" algn="ctr">
              <a:lnSpc>
                <a:spcPct val="110000"/>
              </a:lnSpc>
              <a:spcBef>
                <a:spcPts val="400"/>
              </a:spcBef>
              <a:spcAft>
                <a:spcPts val="0"/>
              </a:spcAft>
              <a:buClr>
                <a:srgbClr val="FEFEFE"/>
              </a:buClr>
              <a:buSzPts val="2000"/>
              <a:buNone/>
              <a:defRPr sz="2000"/>
            </a:lvl2pPr>
            <a:lvl3pPr lvl="2" algn="ctr">
              <a:lnSpc>
                <a:spcPct val="110000"/>
              </a:lnSpc>
              <a:spcBef>
                <a:spcPts val="400"/>
              </a:spcBef>
              <a:spcAft>
                <a:spcPts val="0"/>
              </a:spcAft>
              <a:buClr>
                <a:srgbClr val="FEFEFE"/>
              </a:buClr>
              <a:buSzPts val="1800"/>
              <a:buNone/>
              <a:defRPr sz="1800"/>
            </a:lvl3pPr>
            <a:lvl4pPr lvl="3" algn="ctr">
              <a:lnSpc>
                <a:spcPct val="110000"/>
              </a:lnSpc>
              <a:spcBef>
                <a:spcPts val="400"/>
              </a:spcBef>
              <a:spcAft>
                <a:spcPts val="0"/>
              </a:spcAft>
              <a:buClr>
                <a:srgbClr val="FEFEFE"/>
              </a:buClr>
              <a:buSzPts val="1600"/>
              <a:buNone/>
              <a:defRPr sz="1600"/>
            </a:lvl4pPr>
            <a:lvl5pPr lvl="4" algn="ctr">
              <a:lnSpc>
                <a:spcPct val="110000"/>
              </a:lnSpc>
              <a:spcBef>
                <a:spcPts val="400"/>
              </a:spcBef>
              <a:spcAft>
                <a:spcPts val="0"/>
              </a:spcAft>
              <a:buClr>
                <a:srgbClr val="FEFEFE"/>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11" name="Google Shape;111;p28"/>
          <p:cNvSpPr txBox="1">
            <a:spLocks noGrp="1"/>
          </p:cNvSpPr>
          <p:nvPr>
            <p:ph type="dt" idx="10"/>
          </p:nvPr>
        </p:nvSpPr>
        <p:spPr>
          <a:xfrm>
            <a:off x="8286356" y="6007608"/>
            <a:ext cx="314364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8"/>
          <p:cNvSpPr txBox="1">
            <a:spLocks noGrp="1"/>
          </p:cNvSpPr>
          <p:nvPr>
            <p:ph type="ftr" idx="11"/>
          </p:nvPr>
        </p:nvSpPr>
        <p:spPr>
          <a:xfrm>
            <a:off x="1078991" y="6007608"/>
            <a:ext cx="672083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8"/>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marR="0" lvl="0" indent="0" algn="ctr">
              <a:spcBef>
                <a:spcPts val="0"/>
              </a:spcBef>
              <a:buNone/>
              <a:defRPr sz="900" b="1">
                <a:solidFill>
                  <a:schemeClr val="dk1"/>
                </a:solidFill>
                <a:latin typeface="Avenir"/>
                <a:ea typeface="Avenir"/>
                <a:cs typeface="Avenir"/>
                <a:sym typeface="Avenir"/>
              </a:defRPr>
            </a:lvl1pPr>
            <a:lvl2pPr marL="0" marR="0" lvl="1" indent="0" algn="ctr">
              <a:spcBef>
                <a:spcPts val="0"/>
              </a:spcBef>
              <a:buNone/>
              <a:defRPr sz="900" b="1">
                <a:solidFill>
                  <a:schemeClr val="dk1"/>
                </a:solidFill>
                <a:latin typeface="Avenir"/>
                <a:ea typeface="Avenir"/>
                <a:cs typeface="Avenir"/>
                <a:sym typeface="Avenir"/>
              </a:defRPr>
            </a:lvl2pPr>
            <a:lvl3pPr marL="0" marR="0" lvl="2" indent="0" algn="ctr">
              <a:spcBef>
                <a:spcPts val="0"/>
              </a:spcBef>
              <a:buNone/>
              <a:defRPr sz="900" b="1">
                <a:solidFill>
                  <a:schemeClr val="dk1"/>
                </a:solidFill>
                <a:latin typeface="Avenir"/>
                <a:ea typeface="Avenir"/>
                <a:cs typeface="Avenir"/>
                <a:sym typeface="Avenir"/>
              </a:defRPr>
            </a:lvl3pPr>
            <a:lvl4pPr marL="0" marR="0" lvl="3" indent="0" algn="ctr">
              <a:spcBef>
                <a:spcPts val="0"/>
              </a:spcBef>
              <a:buNone/>
              <a:defRPr sz="900" b="1">
                <a:solidFill>
                  <a:schemeClr val="dk1"/>
                </a:solidFill>
                <a:latin typeface="Avenir"/>
                <a:ea typeface="Avenir"/>
                <a:cs typeface="Avenir"/>
                <a:sym typeface="Avenir"/>
              </a:defRPr>
            </a:lvl4pPr>
            <a:lvl5pPr marL="0" marR="0" lvl="4" indent="0" algn="ctr">
              <a:spcBef>
                <a:spcPts val="0"/>
              </a:spcBef>
              <a:buNone/>
              <a:defRPr sz="900" b="1">
                <a:solidFill>
                  <a:schemeClr val="dk1"/>
                </a:solidFill>
                <a:latin typeface="Avenir"/>
                <a:ea typeface="Avenir"/>
                <a:cs typeface="Avenir"/>
                <a:sym typeface="Avenir"/>
              </a:defRPr>
            </a:lvl5pPr>
            <a:lvl6pPr marL="0" marR="0" lvl="5" indent="0" algn="ctr">
              <a:spcBef>
                <a:spcPts val="0"/>
              </a:spcBef>
              <a:buNone/>
              <a:defRPr sz="900" b="1">
                <a:solidFill>
                  <a:schemeClr val="dk1"/>
                </a:solidFill>
                <a:latin typeface="Avenir"/>
                <a:ea typeface="Avenir"/>
                <a:cs typeface="Avenir"/>
                <a:sym typeface="Avenir"/>
              </a:defRPr>
            </a:lvl6pPr>
            <a:lvl7pPr marL="0" marR="0" lvl="6" indent="0" algn="ctr">
              <a:spcBef>
                <a:spcPts val="0"/>
              </a:spcBef>
              <a:buNone/>
              <a:defRPr sz="900" b="1">
                <a:solidFill>
                  <a:schemeClr val="dk1"/>
                </a:solidFill>
                <a:latin typeface="Avenir"/>
                <a:ea typeface="Avenir"/>
                <a:cs typeface="Avenir"/>
                <a:sym typeface="Avenir"/>
              </a:defRPr>
            </a:lvl7pPr>
            <a:lvl8pPr marL="0" marR="0" lvl="7" indent="0" algn="ctr">
              <a:spcBef>
                <a:spcPts val="0"/>
              </a:spcBef>
              <a:buNone/>
              <a:defRPr sz="900" b="1">
                <a:solidFill>
                  <a:schemeClr val="dk1"/>
                </a:solidFill>
                <a:latin typeface="Avenir"/>
                <a:ea typeface="Avenir"/>
                <a:cs typeface="Avenir"/>
                <a:sym typeface="Avenir"/>
              </a:defRPr>
            </a:lvl8pPr>
            <a:lvl9pPr marL="0" marR="0" lvl="8" indent="0" algn="ctr">
              <a:spcBef>
                <a:spcPts val="0"/>
              </a:spcBef>
              <a:buNone/>
              <a:defRPr sz="900" b="1">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39"/>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9"/>
          <p:cNvSpPr txBox="1">
            <a:spLocks noGrp="1"/>
          </p:cNvSpPr>
          <p:nvPr>
            <p:ph type="body" idx="1"/>
          </p:nvPr>
        </p:nvSpPr>
        <p:spPr>
          <a:xfrm>
            <a:off x="5184648" y="758952"/>
            <a:ext cx="6245352" cy="475488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9"/>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39"/>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39"/>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40"/>
          <p:cNvSpPr txBox="1">
            <a:spLocks noGrp="1"/>
          </p:cNvSpPr>
          <p:nvPr>
            <p:ph type="title"/>
          </p:nvPr>
        </p:nvSpPr>
        <p:spPr>
          <a:xfrm>
            <a:off x="763051" y="2414016"/>
            <a:ext cx="10666949" cy="309981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40"/>
          <p:cNvSpPr txBox="1">
            <a:spLocks noGrp="1"/>
          </p:cNvSpPr>
          <p:nvPr>
            <p:ph type="body" idx="1"/>
          </p:nvPr>
        </p:nvSpPr>
        <p:spPr>
          <a:xfrm>
            <a:off x="758952" y="1389888"/>
            <a:ext cx="10671048" cy="822960"/>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400"/>
              </a:spcBef>
              <a:spcAft>
                <a:spcPts val="0"/>
              </a:spcAft>
              <a:buClr>
                <a:srgbClr val="262626"/>
              </a:buClr>
              <a:buSzPts val="2000"/>
              <a:buNone/>
              <a:defRPr sz="2000" i="1">
                <a:solidFill>
                  <a:srgbClr val="262626"/>
                </a:solidFill>
              </a:defRPr>
            </a:lvl1pPr>
            <a:lvl2pPr marL="914400" lvl="1" indent="-228600" algn="l">
              <a:lnSpc>
                <a:spcPct val="110000"/>
              </a:lnSpc>
              <a:spcBef>
                <a:spcPts val="400"/>
              </a:spcBef>
              <a:spcAft>
                <a:spcPts val="0"/>
              </a:spcAft>
              <a:buClr>
                <a:srgbClr val="888888"/>
              </a:buClr>
              <a:buSzPts val="2000"/>
              <a:buNone/>
              <a:defRPr sz="2000">
                <a:solidFill>
                  <a:srgbClr val="888888"/>
                </a:solidFill>
              </a:defRPr>
            </a:lvl2pPr>
            <a:lvl3pPr marL="1371600" lvl="2" indent="-228600" algn="l">
              <a:lnSpc>
                <a:spcPct val="110000"/>
              </a:lnSpc>
              <a:spcBef>
                <a:spcPts val="400"/>
              </a:spcBef>
              <a:spcAft>
                <a:spcPts val="0"/>
              </a:spcAft>
              <a:buClr>
                <a:srgbClr val="888888"/>
              </a:buClr>
              <a:buSzPts val="1800"/>
              <a:buNone/>
              <a:defRPr sz="1800">
                <a:solidFill>
                  <a:srgbClr val="888888"/>
                </a:solidFill>
              </a:defRPr>
            </a:lvl3pPr>
            <a:lvl4pPr marL="1828800" lvl="3" indent="-228600" algn="l">
              <a:lnSpc>
                <a:spcPct val="110000"/>
              </a:lnSpc>
              <a:spcBef>
                <a:spcPts val="400"/>
              </a:spcBef>
              <a:spcAft>
                <a:spcPts val="0"/>
              </a:spcAft>
              <a:buClr>
                <a:srgbClr val="888888"/>
              </a:buClr>
              <a:buSzPts val="1600"/>
              <a:buNone/>
              <a:defRPr sz="1600">
                <a:solidFill>
                  <a:srgbClr val="888888"/>
                </a:solidFill>
              </a:defRPr>
            </a:lvl4pPr>
            <a:lvl5pPr marL="2286000" lvl="4" indent="-228600" algn="l">
              <a:lnSpc>
                <a:spcPct val="110000"/>
              </a:lnSpc>
              <a:spcBef>
                <a:spcPts val="4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3" name="Google Shape;123;p40"/>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40"/>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40"/>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26"/>
        <p:cNvGrpSpPr/>
        <p:nvPr/>
      </p:nvGrpSpPr>
      <p:grpSpPr>
        <a:xfrm>
          <a:off x="0" y="0"/>
          <a:ext cx="0" cy="0"/>
          <a:chOff x="0" y="0"/>
          <a:chExt cx="0" cy="0"/>
        </a:xfrm>
      </p:grpSpPr>
      <p:sp>
        <p:nvSpPr>
          <p:cNvPr id="127" name="Google Shape;127;p41"/>
          <p:cNvSpPr txBox="1">
            <a:spLocks noGrp="1"/>
          </p:cNvSpPr>
          <p:nvPr>
            <p:ph type="body" idx="1"/>
          </p:nvPr>
        </p:nvSpPr>
        <p:spPr>
          <a:xfrm>
            <a:off x="5184648" y="758952"/>
            <a:ext cx="6245352" cy="224028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41"/>
          <p:cNvSpPr txBox="1">
            <a:spLocks noGrp="1"/>
          </p:cNvSpPr>
          <p:nvPr>
            <p:ph type="body" idx="2"/>
          </p:nvPr>
        </p:nvSpPr>
        <p:spPr>
          <a:xfrm>
            <a:off x="5184647" y="3273551"/>
            <a:ext cx="6245351" cy="2240281"/>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41"/>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41"/>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41"/>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2" name="Google Shape;132;p41"/>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33"/>
        <p:cNvGrpSpPr/>
        <p:nvPr/>
      </p:nvGrpSpPr>
      <p:grpSpPr>
        <a:xfrm>
          <a:off x="0" y="0"/>
          <a:ext cx="0" cy="0"/>
          <a:chOff x="0" y="0"/>
          <a:chExt cx="0" cy="0"/>
        </a:xfrm>
      </p:grpSpPr>
      <p:sp>
        <p:nvSpPr>
          <p:cNvPr id="134" name="Google Shape;134;p42"/>
          <p:cNvSpPr txBox="1">
            <a:spLocks noGrp="1"/>
          </p:cNvSpPr>
          <p:nvPr>
            <p:ph type="body" idx="1"/>
          </p:nvPr>
        </p:nvSpPr>
        <p:spPr>
          <a:xfrm>
            <a:off x="5184648" y="758952"/>
            <a:ext cx="6245352" cy="548640"/>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400"/>
              </a:spcBef>
              <a:spcAft>
                <a:spcPts val="0"/>
              </a:spcAft>
              <a:buClr>
                <a:srgbClr val="262626"/>
              </a:buClr>
              <a:buSzPts val="2200"/>
              <a:buNone/>
              <a:defRPr sz="2200" b="0" i="1"/>
            </a:lvl1pPr>
            <a:lvl2pPr marL="914400" lvl="1" indent="-228600" algn="l">
              <a:lnSpc>
                <a:spcPct val="110000"/>
              </a:lnSpc>
              <a:spcBef>
                <a:spcPts val="400"/>
              </a:spcBef>
              <a:spcAft>
                <a:spcPts val="0"/>
              </a:spcAft>
              <a:buClr>
                <a:srgbClr val="262626"/>
              </a:buClr>
              <a:buSzPts val="2000"/>
              <a:buNone/>
              <a:defRPr sz="2000" b="1"/>
            </a:lvl2pPr>
            <a:lvl3pPr marL="1371600" lvl="2" indent="-228600" algn="l">
              <a:lnSpc>
                <a:spcPct val="110000"/>
              </a:lnSpc>
              <a:spcBef>
                <a:spcPts val="400"/>
              </a:spcBef>
              <a:spcAft>
                <a:spcPts val="0"/>
              </a:spcAft>
              <a:buClr>
                <a:srgbClr val="262626"/>
              </a:buClr>
              <a:buSzPts val="1800"/>
              <a:buNone/>
              <a:defRPr sz="1800" b="1"/>
            </a:lvl3pPr>
            <a:lvl4pPr marL="1828800" lvl="3" indent="-228600" algn="l">
              <a:lnSpc>
                <a:spcPct val="110000"/>
              </a:lnSpc>
              <a:spcBef>
                <a:spcPts val="400"/>
              </a:spcBef>
              <a:spcAft>
                <a:spcPts val="0"/>
              </a:spcAft>
              <a:buClr>
                <a:srgbClr val="262626"/>
              </a:buClr>
              <a:buSzPts val="1600"/>
              <a:buNone/>
              <a:defRPr sz="1600" b="1"/>
            </a:lvl4pPr>
            <a:lvl5pPr marL="2286000" lvl="4" indent="-228600" algn="l">
              <a:lnSpc>
                <a:spcPct val="110000"/>
              </a:lnSpc>
              <a:spcBef>
                <a:spcPts val="400"/>
              </a:spcBef>
              <a:spcAft>
                <a:spcPts val="0"/>
              </a:spcAft>
              <a:buClr>
                <a:srgbClr val="26262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42"/>
          <p:cNvSpPr txBox="1">
            <a:spLocks noGrp="1"/>
          </p:cNvSpPr>
          <p:nvPr>
            <p:ph type="body" idx="2"/>
          </p:nvPr>
        </p:nvSpPr>
        <p:spPr>
          <a:xfrm>
            <a:off x="5190323" y="1377198"/>
            <a:ext cx="6239675" cy="18288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2"/>
          <p:cNvSpPr txBox="1">
            <a:spLocks noGrp="1"/>
          </p:cNvSpPr>
          <p:nvPr>
            <p:ph type="body" idx="3"/>
          </p:nvPr>
        </p:nvSpPr>
        <p:spPr>
          <a:xfrm>
            <a:off x="5184647" y="3319548"/>
            <a:ext cx="6245351" cy="548640"/>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400"/>
              </a:spcBef>
              <a:spcAft>
                <a:spcPts val="0"/>
              </a:spcAft>
              <a:buClr>
                <a:srgbClr val="262626"/>
              </a:buClr>
              <a:buSzPts val="2200"/>
              <a:buNone/>
              <a:defRPr sz="2200" b="0" i="1"/>
            </a:lvl1pPr>
            <a:lvl2pPr marL="914400" lvl="1" indent="-228600" algn="l">
              <a:lnSpc>
                <a:spcPct val="110000"/>
              </a:lnSpc>
              <a:spcBef>
                <a:spcPts val="400"/>
              </a:spcBef>
              <a:spcAft>
                <a:spcPts val="0"/>
              </a:spcAft>
              <a:buClr>
                <a:srgbClr val="262626"/>
              </a:buClr>
              <a:buSzPts val="2000"/>
              <a:buNone/>
              <a:defRPr sz="2000" b="1"/>
            </a:lvl2pPr>
            <a:lvl3pPr marL="1371600" lvl="2" indent="-228600" algn="l">
              <a:lnSpc>
                <a:spcPct val="110000"/>
              </a:lnSpc>
              <a:spcBef>
                <a:spcPts val="400"/>
              </a:spcBef>
              <a:spcAft>
                <a:spcPts val="0"/>
              </a:spcAft>
              <a:buClr>
                <a:srgbClr val="262626"/>
              </a:buClr>
              <a:buSzPts val="1800"/>
              <a:buNone/>
              <a:defRPr sz="1800" b="1"/>
            </a:lvl3pPr>
            <a:lvl4pPr marL="1828800" lvl="3" indent="-228600" algn="l">
              <a:lnSpc>
                <a:spcPct val="110000"/>
              </a:lnSpc>
              <a:spcBef>
                <a:spcPts val="400"/>
              </a:spcBef>
              <a:spcAft>
                <a:spcPts val="0"/>
              </a:spcAft>
              <a:buClr>
                <a:srgbClr val="262626"/>
              </a:buClr>
              <a:buSzPts val="1600"/>
              <a:buNone/>
              <a:defRPr sz="1600" b="1"/>
            </a:lvl4pPr>
            <a:lvl5pPr marL="2286000" lvl="4" indent="-228600" algn="l">
              <a:lnSpc>
                <a:spcPct val="110000"/>
              </a:lnSpc>
              <a:spcBef>
                <a:spcPts val="400"/>
              </a:spcBef>
              <a:spcAft>
                <a:spcPts val="0"/>
              </a:spcAft>
              <a:buClr>
                <a:srgbClr val="26262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7" name="Google Shape;137;p42"/>
          <p:cNvSpPr txBox="1">
            <a:spLocks noGrp="1"/>
          </p:cNvSpPr>
          <p:nvPr>
            <p:ph type="body" idx="4"/>
          </p:nvPr>
        </p:nvSpPr>
        <p:spPr>
          <a:xfrm>
            <a:off x="5184646" y="3932372"/>
            <a:ext cx="6245352" cy="18288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42"/>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2"/>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42"/>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2"/>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43"/>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43"/>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43"/>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43"/>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44"/>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4"/>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4"/>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51"/>
        <p:cNvGrpSpPr/>
        <p:nvPr/>
      </p:nvGrpSpPr>
      <p:grpSpPr>
        <a:xfrm>
          <a:off x="0" y="0"/>
          <a:ext cx="0" cy="0"/>
          <a:chOff x="0" y="0"/>
          <a:chExt cx="0" cy="0"/>
        </a:xfrm>
      </p:grpSpPr>
      <p:sp>
        <p:nvSpPr>
          <p:cNvPr id="152" name="Google Shape;152;p45"/>
          <p:cNvSpPr txBox="1">
            <a:spLocks noGrp="1"/>
          </p:cNvSpPr>
          <p:nvPr>
            <p:ph type="body" idx="1"/>
          </p:nvPr>
        </p:nvSpPr>
        <p:spPr>
          <a:xfrm>
            <a:off x="5183188" y="758951"/>
            <a:ext cx="6245352" cy="4754881"/>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400"/>
              </a:spcBef>
              <a:spcAft>
                <a:spcPts val="0"/>
              </a:spcAft>
              <a:buClr>
                <a:srgbClr val="262626"/>
              </a:buClr>
              <a:buSzPts val="2000"/>
              <a:buChar char="•"/>
              <a:defRPr sz="2000"/>
            </a:lvl1pPr>
            <a:lvl2pPr marL="914400" lvl="1" indent="-228600" algn="l">
              <a:lnSpc>
                <a:spcPct val="110000"/>
              </a:lnSpc>
              <a:spcBef>
                <a:spcPts val="400"/>
              </a:spcBef>
              <a:spcAft>
                <a:spcPts val="0"/>
              </a:spcAft>
              <a:buClr>
                <a:srgbClr val="262626"/>
              </a:buClr>
              <a:buSzPts val="1800"/>
              <a:buNone/>
              <a:defRPr sz="1800"/>
            </a:lvl2pPr>
            <a:lvl3pPr marL="1371600" lvl="2" indent="-330200" algn="l">
              <a:lnSpc>
                <a:spcPct val="110000"/>
              </a:lnSpc>
              <a:spcBef>
                <a:spcPts val="400"/>
              </a:spcBef>
              <a:spcAft>
                <a:spcPts val="0"/>
              </a:spcAft>
              <a:buClr>
                <a:srgbClr val="262626"/>
              </a:buClr>
              <a:buSzPts val="1600"/>
              <a:buChar char="•"/>
              <a:defRPr sz="1600"/>
            </a:lvl3pPr>
            <a:lvl4pPr marL="1828800" lvl="3" indent="-228600" algn="l">
              <a:lnSpc>
                <a:spcPct val="110000"/>
              </a:lnSpc>
              <a:spcBef>
                <a:spcPts val="400"/>
              </a:spcBef>
              <a:spcAft>
                <a:spcPts val="0"/>
              </a:spcAft>
              <a:buClr>
                <a:srgbClr val="262626"/>
              </a:buClr>
              <a:buSzPts val="1400"/>
              <a:buNone/>
              <a:defRPr sz="1400"/>
            </a:lvl4pPr>
            <a:lvl5pPr marL="2286000" lvl="4" indent="-317500" algn="l">
              <a:lnSpc>
                <a:spcPct val="110000"/>
              </a:lnSpc>
              <a:spcBef>
                <a:spcPts val="400"/>
              </a:spcBef>
              <a:spcAft>
                <a:spcPts val="0"/>
              </a:spcAft>
              <a:buClr>
                <a:srgbClr val="262626"/>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3" name="Google Shape;153;p45"/>
          <p:cNvSpPr txBox="1">
            <a:spLocks noGrp="1"/>
          </p:cNvSpPr>
          <p:nvPr>
            <p:ph type="body" idx="2"/>
          </p:nvPr>
        </p:nvSpPr>
        <p:spPr>
          <a:xfrm>
            <a:off x="758953" y="3815080"/>
            <a:ext cx="3831336" cy="169875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400"/>
              </a:spcBef>
              <a:spcAft>
                <a:spcPts val="0"/>
              </a:spcAft>
              <a:buClr>
                <a:srgbClr val="262626"/>
              </a:buClr>
              <a:buSzPts val="2000"/>
              <a:buNone/>
              <a:defRPr sz="2000"/>
            </a:lvl1pPr>
            <a:lvl2pPr marL="914400" lvl="1" indent="-228600" algn="l">
              <a:lnSpc>
                <a:spcPct val="110000"/>
              </a:lnSpc>
              <a:spcBef>
                <a:spcPts val="400"/>
              </a:spcBef>
              <a:spcAft>
                <a:spcPts val="0"/>
              </a:spcAft>
              <a:buClr>
                <a:srgbClr val="262626"/>
              </a:buClr>
              <a:buSzPts val="1400"/>
              <a:buNone/>
              <a:defRPr sz="1400"/>
            </a:lvl2pPr>
            <a:lvl3pPr marL="1371600" lvl="2" indent="-228600" algn="l">
              <a:lnSpc>
                <a:spcPct val="110000"/>
              </a:lnSpc>
              <a:spcBef>
                <a:spcPts val="400"/>
              </a:spcBef>
              <a:spcAft>
                <a:spcPts val="0"/>
              </a:spcAft>
              <a:buClr>
                <a:srgbClr val="262626"/>
              </a:buClr>
              <a:buSzPts val="1200"/>
              <a:buNone/>
              <a:defRPr sz="1200"/>
            </a:lvl3pPr>
            <a:lvl4pPr marL="1828800" lvl="3" indent="-228600" algn="l">
              <a:lnSpc>
                <a:spcPct val="110000"/>
              </a:lnSpc>
              <a:spcBef>
                <a:spcPts val="400"/>
              </a:spcBef>
              <a:spcAft>
                <a:spcPts val="0"/>
              </a:spcAft>
              <a:buClr>
                <a:srgbClr val="262626"/>
              </a:buClr>
              <a:buSzPts val="1000"/>
              <a:buNone/>
              <a:defRPr sz="1000"/>
            </a:lvl4pPr>
            <a:lvl5pPr marL="2286000" lvl="4" indent="-228600" algn="l">
              <a:lnSpc>
                <a:spcPct val="110000"/>
              </a:lnSpc>
              <a:spcBef>
                <a:spcPts val="400"/>
              </a:spcBef>
              <a:spcAft>
                <a:spcPts val="0"/>
              </a:spcAft>
              <a:buClr>
                <a:srgbClr val="26262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45"/>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45"/>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45"/>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7" name="Google Shape;157;p45"/>
          <p:cNvSpPr txBox="1">
            <a:spLocks noGrp="1"/>
          </p:cNvSpPr>
          <p:nvPr>
            <p:ph type="title"/>
          </p:nvPr>
        </p:nvSpPr>
        <p:spPr>
          <a:xfrm>
            <a:off x="758952" y="758952"/>
            <a:ext cx="3831336" cy="293017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58"/>
        <p:cNvGrpSpPr/>
        <p:nvPr/>
      </p:nvGrpSpPr>
      <p:grpSpPr>
        <a:xfrm>
          <a:off x="0" y="0"/>
          <a:ext cx="0" cy="0"/>
          <a:chOff x="0" y="0"/>
          <a:chExt cx="0" cy="0"/>
        </a:xfrm>
      </p:grpSpPr>
      <p:sp>
        <p:nvSpPr>
          <p:cNvPr id="159" name="Google Shape;159;p46"/>
          <p:cNvSpPr>
            <a:spLocks noGrp="1"/>
          </p:cNvSpPr>
          <p:nvPr>
            <p:ph type="pic" idx="2"/>
          </p:nvPr>
        </p:nvSpPr>
        <p:spPr>
          <a:xfrm>
            <a:off x="5183188" y="758951"/>
            <a:ext cx="6245352" cy="4754881"/>
          </a:xfrm>
          <a:prstGeom prst="rect">
            <a:avLst/>
          </a:prstGeom>
          <a:noFill/>
          <a:ln>
            <a:noFill/>
          </a:ln>
        </p:spPr>
      </p:sp>
      <p:sp>
        <p:nvSpPr>
          <p:cNvPr id="160" name="Google Shape;160;p46"/>
          <p:cNvSpPr txBox="1">
            <a:spLocks noGrp="1"/>
          </p:cNvSpPr>
          <p:nvPr>
            <p:ph type="body" idx="1"/>
          </p:nvPr>
        </p:nvSpPr>
        <p:spPr>
          <a:xfrm>
            <a:off x="758952" y="3794760"/>
            <a:ext cx="3831336" cy="171907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400"/>
              </a:spcBef>
              <a:spcAft>
                <a:spcPts val="0"/>
              </a:spcAft>
              <a:buClr>
                <a:srgbClr val="262626"/>
              </a:buClr>
              <a:buSzPts val="2000"/>
              <a:buNone/>
              <a:defRPr sz="2000"/>
            </a:lvl1pPr>
            <a:lvl2pPr marL="914400" lvl="1" indent="-228600" algn="l">
              <a:lnSpc>
                <a:spcPct val="110000"/>
              </a:lnSpc>
              <a:spcBef>
                <a:spcPts val="400"/>
              </a:spcBef>
              <a:spcAft>
                <a:spcPts val="0"/>
              </a:spcAft>
              <a:buClr>
                <a:srgbClr val="262626"/>
              </a:buClr>
              <a:buSzPts val="1400"/>
              <a:buNone/>
              <a:defRPr sz="1400"/>
            </a:lvl2pPr>
            <a:lvl3pPr marL="1371600" lvl="2" indent="-228600" algn="l">
              <a:lnSpc>
                <a:spcPct val="110000"/>
              </a:lnSpc>
              <a:spcBef>
                <a:spcPts val="400"/>
              </a:spcBef>
              <a:spcAft>
                <a:spcPts val="0"/>
              </a:spcAft>
              <a:buClr>
                <a:srgbClr val="262626"/>
              </a:buClr>
              <a:buSzPts val="1200"/>
              <a:buNone/>
              <a:defRPr sz="1200"/>
            </a:lvl3pPr>
            <a:lvl4pPr marL="1828800" lvl="3" indent="-228600" algn="l">
              <a:lnSpc>
                <a:spcPct val="110000"/>
              </a:lnSpc>
              <a:spcBef>
                <a:spcPts val="400"/>
              </a:spcBef>
              <a:spcAft>
                <a:spcPts val="0"/>
              </a:spcAft>
              <a:buClr>
                <a:srgbClr val="262626"/>
              </a:buClr>
              <a:buSzPts val="1000"/>
              <a:buNone/>
              <a:defRPr sz="1000"/>
            </a:lvl4pPr>
            <a:lvl5pPr marL="2286000" lvl="4" indent="-228600" algn="l">
              <a:lnSpc>
                <a:spcPct val="110000"/>
              </a:lnSpc>
              <a:spcBef>
                <a:spcPts val="400"/>
              </a:spcBef>
              <a:spcAft>
                <a:spcPts val="0"/>
              </a:spcAft>
              <a:buClr>
                <a:srgbClr val="26262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1" name="Google Shape;161;p46"/>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6"/>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46"/>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4" name="Google Shape;164;p46"/>
          <p:cNvSpPr txBox="1">
            <a:spLocks noGrp="1"/>
          </p:cNvSpPr>
          <p:nvPr>
            <p:ph type="title"/>
          </p:nvPr>
        </p:nvSpPr>
        <p:spPr>
          <a:xfrm>
            <a:off x="758952" y="758952"/>
            <a:ext cx="3831336" cy="29260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47"/>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47"/>
          <p:cNvSpPr txBox="1">
            <a:spLocks noGrp="1"/>
          </p:cNvSpPr>
          <p:nvPr>
            <p:ph type="body" idx="1"/>
          </p:nvPr>
        </p:nvSpPr>
        <p:spPr>
          <a:xfrm rot="5400000">
            <a:off x="5929884" y="13716"/>
            <a:ext cx="4754880" cy="624535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47"/>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47"/>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47"/>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1"/>
        <p:cNvGrpSpPr/>
        <p:nvPr/>
      </p:nvGrpSpPr>
      <p:grpSpPr>
        <a:xfrm>
          <a:off x="0" y="0"/>
          <a:ext cx="0" cy="0"/>
          <a:chOff x="0" y="0"/>
          <a:chExt cx="0" cy="0"/>
        </a:xfrm>
      </p:grpSpPr>
      <p:sp>
        <p:nvSpPr>
          <p:cNvPr id="172" name="Google Shape;172;p48"/>
          <p:cNvSpPr txBox="1">
            <a:spLocks noGrp="1"/>
          </p:cNvSpPr>
          <p:nvPr>
            <p:ph type="title"/>
          </p:nvPr>
        </p:nvSpPr>
        <p:spPr>
          <a:xfrm rot="5400000">
            <a:off x="7459770" y="1774724"/>
            <a:ext cx="4986002" cy="295445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48"/>
          <p:cNvSpPr txBox="1">
            <a:spLocks noGrp="1"/>
          </p:cNvSpPr>
          <p:nvPr>
            <p:ph type="body" idx="1"/>
          </p:nvPr>
        </p:nvSpPr>
        <p:spPr>
          <a:xfrm rot="5400000">
            <a:off x="1969744" y="-451840"/>
            <a:ext cx="4986002" cy="740758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 name="Google Shape;174;p48"/>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48"/>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48"/>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3"/>
        <p:cNvGrpSpPr/>
        <p:nvPr/>
      </p:nvGrpSpPr>
      <p:grpSpPr>
        <a:xfrm>
          <a:off x="0" y="0"/>
          <a:ext cx="0" cy="0"/>
          <a:chOff x="0" y="0"/>
          <a:chExt cx="0" cy="0"/>
        </a:xfrm>
      </p:grpSpPr>
      <p:sp>
        <p:nvSpPr>
          <p:cNvPr id="184" name="Google Shape;184;p5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5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6" name="Google Shape;186;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9"/>
        <p:cNvGrpSpPr/>
        <p:nvPr/>
      </p:nvGrpSpPr>
      <p:grpSpPr>
        <a:xfrm>
          <a:off x="0" y="0"/>
          <a:ext cx="0" cy="0"/>
          <a:chOff x="0" y="0"/>
          <a:chExt cx="0" cy="0"/>
        </a:xfrm>
      </p:grpSpPr>
      <p:sp>
        <p:nvSpPr>
          <p:cNvPr id="190" name="Google Shape;190;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5"/>
        <p:cNvGrpSpPr/>
        <p:nvPr/>
      </p:nvGrpSpPr>
      <p:grpSpPr>
        <a:xfrm>
          <a:off x="0" y="0"/>
          <a:ext cx="0" cy="0"/>
          <a:chOff x="0" y="0"/>
          <a:chExt cx="0" cy="0"/>
        </a:xfrm>
      </p:grpSpPr>
      <p:sp>
        <p:nvSpPr>
          <p:cNvPr id="196" name="Google Shape;196;p5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5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8" name="Google Shape;198;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1"/>
        <p:cNvGrpSpPr/>
        <p:nvPr/>
      </p:nvGrpSpPr>
      <p:grpSpPr>
        <a:xfrm>
          <a:off x="0" y="0"/>
          <a:ext cx="0" cy="0"/>
          <a:chOff x="0" y="0"/>
          <a:chExt cx="0" cy="0"/>
        </a:xfrm>
      </p:grpSpPr>
      <p:sp>
        <p:nvSpPr>
          <p:cNvPr id="202" name="Google Shape;202;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5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5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8"/>
        <p:cNvGrpSpPr/>
        <p:nvPr/>
      </p:nvGrpSpPr>
      <p:grpSpPr>
        <a:xfrm>
          <a:off x="0" y="0"/>
          <a:ext cx="0" cy="0"/>
          <a:chOff x="0" y="0"/>
          <a:chExt cx="0" cy="0"/>
        </a:xfrm>
      </p:grpSpPr>
      <p:sp>
        <p:nvSpPr>
          <p:cNvPr id="209" name="Google Shape;209;p5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1" name="Google Shape;211;p5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5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7"/>
        <p:cNvGrpSpPr/>
        <p:nvPr/>
      </p:nvGrpSpPr>
      <p:grpSpPr>
        <a:xfrm>
          <a:off x="0" y="0"/>
          <a:ext cx="0" cy="0"/>
          <a:chOff x="0" y="0"/>
          <a:chExt cx="0" cy="0"/>
        </a:xfrm>
      </p:grpSpPr>
      <p:sp>
        <p:nvSpPr>
          <p:cNvPr id="218" name="Google Shape;218;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2"/>
        <p:cNvGrpSpPr/>
        <p:nvPr/>
      </p:nvGrpSpPr>
      <p:grpSpPr>
        <a:xfrm>
          <a:off x="0" y="0"/>
          <a:ext cx="0" cy="0"/>
          <a:chOff x="0" y="0"/>
          <a:chExt cx="0" cy="0"/>
        </a:xfrm>
      </p:grpSpPr>
      <p:sp>
        <p:nvSpPr>
          <p:cNvPr id="223" name="Google Shape;223;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6"/>
        <p:cNvGrpSpPr/>
        <p:nvPr/>
      </p:nvGrpSpPr>
      <p:grpSpPr>
        <a:xfrm>
          <a:off x="0" y="0"/>
          <a:ext cx="0" cy="0"/>
          <a:chOff x="0" y="0"/>
          <a:chExt cx="0" cy="0"/>
        </a:xfrm>
      </p:grpSpPr>
      <p:sp>
        <p:nvSpPr>
          <p:cNvPr id="227" name="Google Shape;227;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5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29" name="Google Shape;229;p5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0" name="Google Shape;230;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3"/>
        <p:cNvGrpSpPr/>
        <p:nvPr/>
      </p:nvGrpSpPr>
      <p:grpSpPr>
        <a:xfrm>
          <a:off x="0" y="0"/>
          <a:ext cx="0" cy="0"/>
          <a:chOff x="0" y="0"/>
          <a:chExt cx="0" cy="0"/>
        </a:xfrm>
      </p:grpSpPr>
      <p:sp>
        <p:nvSpPr>
          <p:cNvPr id="234" name="Google Shape;234;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58"/>
          <p:cNvSpPr>
            <a:spLocks noGrp="1"/>
          </p:cNvSpPr>
          <p:nvPr>
            <p:ph type="pic" idx="2"/>
          </p:nvPr>
        </p:nvSpPr>
        <p:spPr>
          <a:xfrm>
            <a:off x="5183188" y="987425"/>
            <a:ext cx="6172200" cy="4873625"/>
          </a:xfrm>
          <a:prstGeom prst="rect">
            <a:avLst/>
          </a:prstGeom>
          <a:noFill/>
          <a:ln>
            <a:noFill/>
          </a:ln>
        </p:spPr>
      </p:sp>
      <p:sp>
        <p:nvSpPr>
          <p:cNvPr id="236" name="Google Shape;236;p5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7" name="Google Shape;237;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0"/>
        <p:cNvGrpSpPr/>
        <p:nvPr/>
      </p:nvGrpSpPr>
      <p:grpSpPr>
        <a:xfrm>
          <a:off x="0" y="0"/>
          <a:ext cx="0" cy="0"/>
          <a:chOff x="0" y="0"/>
          <a:chExt cx="0" cy="0"/>
        </a:xfrm>
      </p:grpSpPr>
      <p:sp>
        <p:nvSpPr>
          <p:cNvPr id="241" name="Google Shape;241;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5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6"/>
        <p:cNvGrpSpPr/>
        <p:nvPr/>
      </p:nvGrpSpPr>
      <p:grpSpPr>
        <a:xfrm>
          <a:off x="0" y="0"/>
          <a:ext cx="0" cy="0"/>
          <a:chOff x="0" y="0"/>
          <a:chExt cx="0" cy="0"/>
        </a:xfrm>
      </p:grpSpPr>
      <p:sp>
        <p:nvSpPr>
          <p:cNvPr id="247" name="Google Shape;247;p6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6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9" name="Google Shape;249;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14F8-80F5-0E2C-991D-92BCC7615F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EAFCB3-1849-0798-DCAE-29D46421B5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A30CE1-9AB4-8551-4761-9075705FB2E7}"/>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5" name="Footer Placeholder 4">
            <a:extLst>
              <a:ext uri="{FF2B5EF4-FFF2-40B4-BE49-F238E27FC236}">
                <a16:creationId xmlns:a16="http://schemas.microsoft.com/office/drawing/2014/main" id="{7C9FCD25-F08A-3324-1F76-8E4FE990D2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D7164F-5F81-8B97-C4FD-F90B9B3015E4}"/>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746322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611F6-27D7-C06C-15DD-1759F54529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02BF64-AEF2-285F-76C0-340AC6B207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D1B076-A412-6905-7652-FE7E7EB7950A}"/>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5" name="Footer Placeholder 4">
            <a:extLst>
              <a:ext uri="{FF2B5EF4-FFF2-40B4-BE49-F238E27FC236}">
                <a16:creationId xmlns:a16="http://schemas.microsoft.com/office/drawing/2014/main" id="{55808F43-8ED5-6A49-EAE1-78AEA1E5E1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64FA36-FA63-83EA-BD64-6F6C9D99B58C}"/>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27840876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F3FD-B44C-D6E2-421B-D3A2C0EF53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0D0043-AD16-86FF-6AA4-3CDF0E3B7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4EF5F-33C8-BC22-10A8-A9DF97279A4B}"/>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5" name="Footer Placeholder 4">
            <a:extLst>
              <a:ext uri="{FF2B5EF4-FFF2-40B4-BE49-F238E27FC236}">
                <a16:creationId xmlns:a16="http://schemas.microsoft.com/office/drawing/2014/main" id="{D9A9AE8C-3C1C-913F-E71B-E8898205A7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FAF5D2-185F-D04E-6455-05A01D3B2DBC}"/>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29479863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DF72-04AC-5255-F472-7B586005EC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CD6CA1-34D1-5751-E72D-EAD69CE04A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6A5C5C-E7BF-DF9D-9FBC-BF0E8A64A3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7BB5ED-0BB5-8EB4-DFD0-1E9EE425D2AC}"/>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6" name="Footer Placeholder 5">
            <a:extLst>
              <a:ext uri="{FF2B5EF4-FFF2-40B4-BE49-F238E27FC236}">
                <a16:creationId xmlns:a16="http://schemas.microsoft.com/office/drawing/2014/main" id="{7F266691-6972-0FFB-A5A9-B34EBC3FE2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2EE8C6-8B15-F70B-3D53-533AACFDBA48}"/>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2973565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453E5-FECD-FC5D-0B7B-C2CDFEB2F3F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11F57F-8248-CB87-58EF-DDAD36962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77E455-221D-0209-D78A-680D744C45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B0BFF6-43A1-7578-ECFA-128D128A03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B35C32-4BD7-5C1D-99A8-88D54B046E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169BB4-B43D-575A-D41C-887FC110C453}"/>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8" name="Footer Placeholder 7">
            <a:extLst>
              <a:ext uri="{FF2B5EF4-FFF2-40B4-BE49-F238E27FC236}">
                <a16:creationId xmlns:a16="http://schemas.microsoft.com/office/drawing/2014/main" id="{6D811FBC-41EE-A9DA-45C0-D41AC89315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CEF3C3-8202-F7AD-5AD2-45F50B7EC112}"/>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10590165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D627-E37A-CFEC-4D27-F9604E57AF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2186C4D-1257-C9E8-0CFD-FD68453820B3}"/>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4" name="Footer Placeholder 3">
            <a:extLst>
              <a:ext uri="{FF2B5EF4-FFF2-40B4-BE49-F238E27FC236}">
                <a16:creationId xmlns:a16="http://schemas.microsoft.com/office/drawing/2014/main" id="{C7F42169-1D1B-DF3D-B994-8788400E4AA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241A14D-6171-BACE-8AF0-564078F10F5A}"/>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626216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02A6E9-1D0C-7F4F-687A-1F6701843EC9}"/>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3" name="Footer Placeholder 2">
            <a:extLst>
              <a:ext uri="{FF2B5EF4-FFF2-40B4-BE49-F238E27FC236}">
                <a16:creationId xmlns:a16="http://schemas.microsoft.com/office/drawing/2014/main" id="{D550B964-C5CD-EF99-E28A-71844741C5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194C0D2-90CC-33F9-E345-E3D50FC1D589}"/>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12176296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89F4-70C1-C74E-76CD-49A27026B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B7E26B-E639-02E7-AFF4-DC81A1463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D386397-607B-139C-B7C4-7AC545B15A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1C01DD-8924-CD03-6BF7-C10C4A35B290}"/>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6" name="Footer Placeholder 5">
            <a:extLst>
              <a:ext uri="{FF2B5EF4-FFF2-40B4-BE49-F238E27FC236}">
                <a16:creationId xmlns:a16="http://schemas.microsoft.com/office/drawing/2014/main" id="{CDCFE4F4-9B7C-E7A7-3D01-837E7A61248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32496F-CB98-5C76-CF39-C07C8FD2DE3B}"/>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5690845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EBBC4-E2CD-D855-6583-93A3B3C81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F37B27-BCD7-1A04-6F70-C6F734A797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A98ED2-953C-E9A6-2528-436E5D453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F50F4-5D7E-7598-AF9C-49C6B7877E84}"/>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6" name="Footer Placeholder 5">
            <a:extLst>
              <a:ext uri="{FF2B5EF4-FFF2-40B4-BE49-F238E27FC236}">
                <a16:creationId xmlns:a16="http://schemas.microsoft.com/office/drawing/2014/main" id="{BC7B0088-DA1A-B7D7-031E-1076C6963F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ACE0D9-EC74-B9BE-D103-D82575B2ED59}"/>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2996912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5EFD0-76F0-56FF-8810-C40D0C7830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D9C6904-A402-71C2-3B0B-635FCE6CB3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04D37A-B245-3D59-5D21-899468FBD03C}"/>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5" name="Footer Placeholder 4">
            <a:extLst>
              <a:ext uri="{FF2B5EF4-FFF2-40B4-BE49-F238E27FC236}">
                <a16:creationId xmlns:a16="http://schemas.microsoft.com/office/drawing/2014/main" id="{7D7C882D-65E0-282D-B6A1-DAA5EEB6CE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88E01F-7702-CB3F-A69D-8C8BC8144974}"/>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21707720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E58B18-C9E6-41BA-7B51-C2CE729703E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E9C06F-4FB7-27A0-CA11-E7FFD6E0B7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4E2C8A-9B1F-BFE2-1FDD-02A6B4CF10EA}"/>
              </a:ext>
            </a:extLst>
          </p:cNvPr>
          <p:cNvSpPr>
            <a:spLocks noGrp="1"/>
          </p:cNvSpPr>
          <p:nvPr>
            <p:ph type="dt" sz="half" idx="10"/>
          </p:nvPr>
        </p:nvSpPr>
        <p:spPr/>
        <p:txBody>
          <a:bodyPr/>
          <a:lstStyle/>
          <a:p>
            <a:fld id="{88C2CBCB-A221-4967-8093-D30DB1F283D0}" type="datetimeFigureOut">
              <a:rPr lang="en-IN" smtClean="0"/>
              <a:t>21-06-2024</a:t>
            </a:fld>
            <a:endParaRPr lang="en-IN"/>
          </a:p>
        </p:txBody>
      </p:sp>
      <p:sp>
        <p:nvSpPr>
          <p:cNvPr id="5" name="Footer Placeholder 4">
            <a:extLst>
              <a:ext uri="{FF2B5EF4-FFF2-40B4-BE49-F238E27FC236}">
                <a16:creationId xmlns:a16="http://schemas.microsoft.com/office/drawing/2014/main" id="{100FA1CA-EA99-D312-CA32-6C2D85758F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2E9973-28E6-B1D5-EDEB-C2079BDBDCA6}"/>
              </a:ext>
            </a:extLst>
          </p:cNvPr>
          <p:cNvSpPr>
            <a:spLocks noGrp="1"/>
          </p:cNvSpPr>
          <p:nvPr>
            <p:ph type="sldNum" sz="quarter" idx="12"/>
          </p:nvPr>
        </p:nvSpPr>
        <p:spPr/>
        <p:txBody>
          <a:bodyPr/>
          <a:lstStyle/>
          <a:p>
            <a:fld id="{163778B6-C96F-4E56-91A8-8986F73E3565}" type="slidenum">
              <a:rPr lang="en-IN" smtClean="0"/>
              <a:t>‹#›</a:t>
            </a:fld>
            <a:endParaRPr lang="en-IN"/>
          </a:p>
        </p:txBody>
      </p:sp>
    </p:spTree>
    <p:extLst>
      <p:ext uri="{BB962C8B-B14F-4D97-AF65-F5344CB8AC3E}">
        <p14:creationId xmlns:p14="http://schemas.microsoft.com/office/powerpoint/2010/main" val="22247245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6" name="Google Shape;363;g19f7e3792c1_5_573">
            <a:extLst>
              <a:ext uri="{FF2B5EF4-FFF2-40B4-BE49-F238E27FC236}">
                <a16:creationId xmlns:a16="http://schemas.microsoft.com/office/drawing/2014/main" id="{68CF8AB9-C555-4487-EA55-F09F5EE19B3F}"/>
              </a:ext>
            </a:extLst>
          </p:cNvPr>
          <p:cNvSpPr txBox="1"/>
          <p:nvPr userDrawn="1"/>
        </p:nvSpPr>
        <p:spPr>
          <a:xfrm>
            <a:off x="11679382" y="6415380"/>
            <a:ext cx="451030" cy="423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100" b="0" i="0" u="none" strike="noStrike" cap="none">
                <a:solidFill>
                  <a:srgbClr val="888888"/>
                </a:solidFill>
                <a:latin typeface="Barlow"/>
                <a:ea typeface="Barlow"/>
                <a:cs typeface="Barlow"/>
                <a:sym typeface="Barlow"/>
              </a:rPr>
              <a:t>‹#›</a:t>
            </a:fld>
            <a:endParaRPr sz="1100" b="0" i="0" u="none" strike="noStrike" cap="none" dirty="0">
              <a:solidFill>
                <a:srgbClr val="888888"/>
              </a:solidFill>
              <a:latin typeface="Barlow"/>
              <a:ea typeface="Barlow"/>
              <a:cs typeface="Barlow"/>
              <a:sym typeface="Barlow"/>
            </a:endParaRPr>
          </a:p>
        </p:txBody>
      </p:sp>
      <p:pic>
        <p:nvPicPr>
          <p:cNvPr id="4" name="Google Shape;372;g19f7e3792c1_1_728">
            <a:extLst>
              <a:ext uri="{FF2B5EF4-FFF2-40B4-BE49-F238E27FC236}">
                <a16:creationId xmlns:a16="http://schemas.microsoft.com/office/drawing/2014/main" id="{C5D8CAA2-DB03-613C-021A-B55E4EDEE56B}"/>
              </a:ext>
            </a:extLst>
          </p:cNvPr>
          <p:cNvPicPr preferRelativeResize="0"/>
          <p:nvPr userDrawn="1"/>
        </p:nvPicPr>
        <p:blipFill rotWithShape="1">
          <a:blip r:embed="rId2">
            <a:alphaModFix amt="85000"/>
          </a:blip>
          <a:srcRect/>
          <a:stretch/>
        </p:blipFill>
        <p:spPr>
          <a:xfrm>
            <a:off x="0" y="234"/>
            <a:ext cx="12192000" cy="6857529"/>
          </a:xfrm>
          <a:prstGeom prst="rect">
            <a:avLst/>
          </a:prstGeom>
          <a:noFill/>
          <a:ln>
            <a:noFill/>
          </a:ln>
        </p:spPr>
      </p:pic>
      <p:sp>
        <p:nvSpPr>
          <p:cNvPr id="3" name="Title 1">
            <a:extLst>
              <a:ext uri="{FF2B5EF4-FFF2-40B4-BE49-F238E27FC236}">
                <a16:creationId xmlns:a16="http://schemas.microsoft.com/office/drawing/2014/main" id="{B061A21E-4292-EAF7-1874-B93FF07012BC}"/>
              </a:ext>
            </a:extLst>
          </p:cNvPr>
          <p:cNvSpPr>
            <a:spLocks noGrp="1"/>
          </p:cNvSpPr>
          <p:nvPr>
            <p:ph type="title" hasCustomPrompt="1"/>
          </p:nvPr>
        </p:nvSpPr>
        <p:spPr>
          <a:xfrm>
            <a:off x="0" y="2669491"/>
            <a:ext cx="12192000" cy="689990"/>
          </a:xfrm>
        </p:spPr>
        <p:txBody>
          <a:bodyPr>
            <a:noAutofit/>
          </a:bodyPr>
          <a:lstStyle>
            <a:lvl1pPr algn="ctr">
              <a:defRPr sz="4800">
                <a:solidFill>
                  <a:schemeClr val="bg1"/>
                </a:solidFill>
              </a:defRPr>
            </a:lvl1pPr>
          </a:lstStyle>
          <a:p>
            <a:r>
              <a:rPr lang="en-US" dirty="0"/>
              <a:t>CLICK TO EDIT TITLE</a:t>
            </a:r>
          </a:p>
        </p:txBody>
      </p:sp>
    </p:spTree>
    <p:extLst>
      <p:ext uri="{BB962C8B-B14F-4D97-AF65-F5344CB8AC3E}">
        <p14:creationId xmlns:p14="http://schemas.microsoft.com/office/powerpoint/2010/main" val="954279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6"/>
          <p:cNvSpPr>
            <a:spLocks noGrp="1"/>
          </p:cNvSpPr>
          <p:nvPr>
            <p:ph type="pic" idx="2"/>
          </p:nvPr>
        </p:nvSpPr>
        <p:spPr>
          <a:xfrm>
            <a:off x="5183188" y="987425"/>
            <a:ext cx="6172200" cy="4873625"/>
          </a:xfrm>
          <a:prstGeom prst="rect">
            <a:avLst/>
          </a:prstGeom>
          <a:noFill/>
          <a:ln>
            <a:noFill/>
          </a:ln>
        </p:spPr>
      </p:sp>
      <p:sp>
        <p:nvSpPr>
          <p:cNvPr id="68" name="Google Shape;68;p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9"/>
        <p:cNvGrpSpPr/>
        <p:nvPr/>
      </p:nvGrpSpPr>
      <p:grpSpPr>
        <a:xfrm>
          <a:off x="0" y="0"/>
          <a:ext cx="0" cy="0"/>
          <a:chOff x="0" y="0"/>
          <a:chExt cx="0" cy="0"/>
        </a:xfrm>
      </p:grpSpPr>
      <p:sp>
        <p:nvSpPr>
          <p:cNvPr id="100" name="Google Shape;100;p26" title="Page Number Shape"/>
          <p:cNvSpPr/>
          <p:nvPr/>
        </p:nvSpPr>
        <p:spPr>
          <a:xfrm>
            <a:off x="11784011" y="5778801"/>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1" name="Google Shape;101;p26"/>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262626"/>
              </a:buClr>
              <a:buSzPts val="6000"/>
              <a:buFont typeface="Arial"/>
              <a:buNone/>
              <a:defRPr sz="6000" b="0" i="1" u="none" strike="noStrike" cap="non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2" name="Google Shape;102;p26"/>
          <p:cNvSpPr txBox="1">
            <a:spLocks noGrp="1"/>
          </p:cNvSpPr>
          <p:nvPr>
            <p:ph type="body" idx="1"/>
          </p:nvPr>
        </p:nvSpPr>
        <p:spPr>
          <a:xfrm>
            <a:off x="5184648" y="758952"/>
            <a:ext cx="6245352" cy="475488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0000"/>
              </a:lnSpc>
              <a:spcBef>
                <a:spcPts val="400"/>
              </a:spcBef>
              <a:spcAft>
                <a:spcPts val="0"/>
              </a:spcAft>
              <a:buClr>
                <a:srgbClr val="262626"/>
              </a:buClr>
              <a:buSzPts val="2000"/>
              <a:buFont typeface="Arial"/>
              <a:buChar char="•"/>
              <a:defRPr sz="2000" b="0" i="0" u="none" strike="noStrike" cap="none">
                <a:solidFill>
                  <a:srgbClr val="262626"/>
                </a:solidFill>
                <a:latin typeface="Avenir"/>
                <a:ea typeface="Avenir"/>
                <a:cs typeface="Avenir"/>
                <a:sym typeface="Avenir"/>
              </a:defRPr>
            </a:lvl1pPr>
            <a:lvl2pPr marL="914400" marR="0" lvl="1" indent="-228600" algn="l" rtl="0">
              <a:lnSpc>
                <a:spcPct val="110000"/>
              </a:lnSpc>
              <a:spcBef>
                <a:spcPts val="400"/>
              </a:spcBef>
              <a:spcAft>
                <a:spcPts val="0"/>
              </a:spcAft>
              <a:buClr>
                <a:srgbClr val="262626"/>
              </a:buClr>
              <a:buSzPts val="1800"/>
              <a:buFont typeface="Arial"/>
              <a:buNone/>
              <a:defRPr sz="1800" b="0" i="1" u="none" strike="noStrike" cap="none">
                <a:solidFill>
                  <a:srgbClr val="262626"/>
                </a:solidFill>
                <a:latin typeface="Avenir"/>
                <a:ea typeface="Avenir"/>
                <a:cs typeface="Avenir"/>
                <a:sym typeface="Avenir"/>
              </a:defRPr>
            </a:lvl2pPr>
            <a:lvl3pPr marL="1371600" marR="0" lvl="2" indent="-330200" algn="l" rtl="0">
              <a:lnSpc>
                <a:spcPct val="110000"/>
              </a:lnSpc>
              <a:spcBef>
                <a:spcPts val="400"/>
              </a:spcBef>
              <a:spcAft>
                <a:spcPts val="0"/>
              </a:spcAft>
              <a:buClr>
                <a:srgbClr val="262626"/>
              </a:buClr>
              <a:buSzPts val="1600"/>
              <a:buFont typeface="Arial"/>
              <a:buChar char="•"/>
              <a:defRPr sz="1600" b="0" i="0" u="none" strike="noStrike" cap="none">
                <a:solidFill>
                  <a:srgbClr val="262626"/>
                </a:solidFill>
                <a:latin typeface="Avenir"/>
                <a:ea typeface="Avenir"/>
                <a:cs typeface="Avenir"/>
                <a:sym typeface="Avenir"/>
              </a:defRPr>
            </a:lvl3pPr>
            <a:lvl4pPr marL="1828800" marR="0" lvl="3" indent="-228600" algn="l" rtl="0">
              <a:lnSpc>
                <a:spcPct val="110000"/>
              </a:lnSpc>
              <a:spcBef>
                <a:spcPts val="400"/>
              </a:spcBef>
              <a:spcAft>
                <a:spcPts val="0"/>
              </a:spcAft>
              <a:buClr>
                <a:srgbClr val="262626"/>
              </a:buClr>
              <a:buSzPts val="1400"/>
              <a:buFont typeface="Arial"/>
              <a:buNone/>
              <a:defRPr sz="1400" b="0" i="1" u="none" strike="noStrike" cap="none">
                <a:solidFill>
                  <a:srgbClr val="262626"/>
                </a:solidFill>
                <a:latin typeface="Avenir"/>
                <a:ea typeface="Avenir"/>
                <a:cs typeface="Avenir"/>
                <a:sym typeface="Avenir"/>
              </a:defRPr>
            </a:lvl4pPr>
            <a:lvl5pPr marL="2286000" marR="0" lvl="4" indent="-317500" algn="l" rtl="0">
              <a:lnSpc>
                <a:spcPct val="110000"/>
              </a:lnSpc>
              <a:spcBef>
                <a:spcPts val="400"/>
              </a:spcBef>
              <a:spcAft>
                <a:spcPts val="0"/>
              </a:spcAft>
              <a:buClr>
                <a:srgbClr val="262626"/>
              </a:buClr>
              <a:buSzPts val="1400"/>
              <a:buFont typeface="Arial"/>
              <a:buChar char="•"/>
              <a:defRPr sz="1400" b="0" i="0" u="none" strike="noStrike" cap="none">
                <a:solidFill>
                  <a:srgbClr val="262626"/>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103" name="Google Shape;103;p26"/>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a:solidFill>
                  <a:srgbClr val="262626"/>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04" name="Google Shape;104;p26"/>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a:solidFill>
                  <a:srgbClr val="262626"/>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05" name="Google Shape;105;p26"/>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900" b="1">
                <a:solidFill>
                  <a:schemeClr val="lt1"/>
                </a:solidFill>
                <a:latin typeface="Avenir"/>
                <a:ea typeface="Avenir"/>
                <a:cs typeface="Avenir"/>
                <a:sym typeface="Avenir"/>
              </a:defRPr>
            </a:lvl1pPr>
            <a:lvl2pPr marL="0" marR="0" lvl="1" indent="0" algn="ctr" rtl="0">
              <a:spcBef>
                <a:spcPts val="0"/>
              </a:spcBef>
              <a:buNone/>
              <a:defRPr sz="900" b="1">
                <a:solidFill>
                  <a:schemeClr val="lt1"/>
                </a:solidFill>
                <a:latin typeface="Avenir"/>
                <a:ea typeface="Avenir"/>
                <a:cs typeface="Avenir"/>
                <a:sym typeface="Avenir"/>
              </a:defRPr>
            </a:lvl2pPr>
            <a:lvl3pPr marL="0" marR="0" lvl="2" indent="0" algn="ctr" rtl="0">
              <a:spcBef>
                <a:spcPts val="0"/>
              </a:spcBef>
              <a:buNone/>
              <a:defRPr sz="900" b="1">
                <a:solidFill>
                  <a:schemeClr val="lt1"/>
                </a:solidFill>
                <a:latin typeface="Avenir"/>
                <a:ea typeface="Avenir"/>
                <a:cs typeface="Avenir"/>
                <a:sym typeface="Avenir"/>
              </a:defRPr>
            </a:lvl3pPr>
            <a:lvl4pPr marL="0" marR="0" lvl="3" indent="0" algn="ctr" rtl="0">
              <a:spcBef>
                <a:spcPts val="0"/>
              </a:spcBef>
              <a:buNone/>
              <a:defRPr sz="900" b="1">
                <a:solidFill>
                  <a:schemeClr val="lt1"/>
                </a:solidFill>
                <a:latin typeface="Avenir"/>
                <a:ea typeface="Avenir"/>
                <a:cs typeface="Avenir"/>
                <a:sym typeface="Avenir"/>
              </a:defRPr>
            </a:lvl4pPr>
            <a:lvl5pPr marL="0" marR="0" lvl="4" indent="0" algn="ctr" rtl="0">
              <a:spcBef>
                <a:spcPts val="0"/>
              </a:spcBef>
              <a:buNone/>
              <a:defRPr sz="900" b="1">
                <a:solidFill>
                  <a:schemeClr val="lt1"/>
                </a:solidFill>
                <a:latin typeface="Avenir"/>
                <a:ea typeface="Avenir"/>
                <a:cs typeface="Avenir"/>
                <a:sym typeface="Avenir"/>
              </a:defRPr>
            </a:lvl5pPr>
            <a:lvl6pPr marL="0" marR="0" lvl="5" indent="0" algn="ctr" rtl="0">
              <a:spcBef>
                <a:spcPts val="0"/>
              </a:spcBef>
              <a:buNone/>
              <a:defRPr sz="900" b="1">
                <a:solidFill>
                  <a:schemeClr val="lt1"/>
                </a:solidFill>
                <a:latin typeface="Avenir"/>
                <a:ea typeface="Avenir"/>
                <a:cs typeface="Avenir"/>
                <a:sym typeface="Avenir"/>
              </a:defRPr>
            </a:lvl6pPr>
            <a:lvl7pPr marL="0" marR="0" lvl="6" indent="0" algn="ctr" rtl="0">
              <a:spcBef>
                <a:spcPts val="0"/>
              </a:spcBef>
              <a:buNone/>
              <a:defRPr sz="900" b="1">
                <a:solidFill>
                  <a:schemeClr val="lt1"/>
                </a:solidFill>
                <a:latin typeface="Avenir"/>
                <a:ea typeface="Avenir"/>
                <a:cs typeface="Avenir"/>
                <a:sym typeface="Avenir"/>
              </a:defRPr>
            </a:lvl7pPr>
            <a:lvl8pPr marL="0" marR="0" lvl="7" indent="0" algn="ctr" rtl="0">
              <a:spcBef>
                <a:spcPts val="0"/>
              </a:spcBef>
              <a:buNone/>
              <a:defRPr sz="900" b="1">
                <a:solidFill>
                  <a:schemeClr val="lt1"/>
                </a:solidFill>
                <a:latin typeface="Avenir"/>
                <a:ea typeface="Avenir"/>
                <a:cs typeface="Avenir"/>
                <a:sym typeface="Avenir"/>
              </a:defRPr>
            </a:lvl8pPr>
            <a:lvl9pPr marL="0" marR="0" lvl="8" indent="0" algn="ctr" rtl="0">
              <a:spcBef>
                <a:spcPts val="0"/>
              </a:spcBef>
              <a:buNone/>
              <a:defRPr sz="900" b="1">
                <a:solidFill>
                  <a:schemeClr val="lt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9" name="Google Shape;179;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0" name="Google Shape;18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1" name="Google Shape;18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8C4A0B-6EE7-B95E-8DF9-966F36EB1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93BC7D-C397-9565-F57B-D431AA40B1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A430EC-784F-CC87-403A-A071E1DD5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2CBCB-A221-4967-8093-D30DB1F283D0}" type="datetimeFigureOut">
              <a:rPr lang="en-IN" smtClean="0"/>
              <a:t>21-06-2024</a:t>
            </a:fld>
            <a:endParaRPr lang="en-IN"/>
          </a:p>
        </p:txBody>
      </p:sp>
      <p:sp>
        <p:nvSpPr>
          <p:cNvPr id="5" name="Footer Placeholder 4">
            <a:extLst>
              <a:ext uri="{FF2B5EF4-FFF2-40B4-BE49-F238E27FC236}">
                <a16:creationId xmlns:a16="http://schemas.microsoft.com/office/drawing/2014/main" id="{0A24C013-D897-F320-6065-E417AA6DB0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B7DC0FC-FA02-3FFA-1E23-CE75BD6F04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3778B6-C96F-4E56-91A8-8986F73E3565}" type="slidenum">
              <a:rPr lang="en-IN" smtClean="0"/>
              <a:t>‹#›</a:t>
            </a:fld>
            <a:endParaRPr lang="en-IN"/>
          </a:p>
        </p:txBody>
      </p:sp>
    </p:spTree>
    <p:extLst>
      <p:ext uri="{BB962C8B-B14F-4D97-AF65-F5344CB8AC3E}">
        <p14:creationId xmlns:p14="http://schemas.microsoft.com/office/powerpoint/2010/main" val="347358375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3.png"/><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image" Target="../media/image37.png"/><Relationship Id="rId2" Type="http://schemas.openxmlformats.org/officeDocument/2006/relationships/image" Target="../media/image4.png"/><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image" Target="../media/image35.png"/><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6.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4.png"/><Relationship Id="rId2" Type="http://schemas.openxmlformats.org/officeDocument/2006/relationships/notesSlide" Target="../notesSlides/notesSlide11.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7.png"/><Relationship Id="rId4" Type="http://schemas.openxmlformats.org/officeDocument/2006/relationships/image" Target="../media/image65.png"/><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5.svg"/><Relationship Id="rId4" Type="http://schemas.openxmlformats.org/officeDocument/2006/relationships/image" Target="../media/image70.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13" Type="http://schemas.openxmlformats.org/officeDocument/2006/relationships/image" Target="../media/image4.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6.png"/><Relationship Id="rId21" Type="http://schemas.openxmlformats.org/officeDocument/2006/relationships/image" Target="../media/image93.png"/><Relationship Id="rId34" Type="http://schemas.openxmlformats.org/officeDocument/2006/relationships/image" Target="../media/image106.png"/><Relationship Id="rId7" Type="http://schemas.openxmlformats.org/officeDocument/2006/relationships/image" Target="../media/image80.jpg"/><Relationship Id="rId12" Type="http://schemas.openxmlformats.org/officeDocument/2006/relationships/image" Target="../media/image85.png"/><Relationship Id="rId17" Type="http://schemas.openxmlformats.org/officeDocument/2006/relationships/image" Target="../media/image89.png"/><Relationship Id="rId25" Type="http://schemas.openxmlformats.org/officeDocument/2006/relationships/image" Target="../media/image97.png"/><Relationship Id="rId33" Type="http://schemas.openxmlformats.org/officeDocument/2006/relationships/image" Target="../media/image105.svg"/><Relationship Id="rId2" Type="http://schemas.openxmlformats.org/officeDocument/2006/relationships/notesSlide" Target="../notesSlides/notesSlide18.xml"/><Relationship Id="rId16" Type="http://schemas.openxmlformats.org/officeDocument/2006/relationships/image" Target="../media/image88.jpg"/><Relationship Id="rId20" Type="http://schemas.openxmlformats.org/officeDocument/2006/relationships/image" Target="../media/image92.png"/><Relationship Id="rId29" Type="http://schemas.openxmlformats.org/officeDocument/2006/relationships/image" Target="../media/image101.jpeg"/><Relationship Id="rId1" Type="http://schemas.openxmlformats.org/officeDocument/2006/relationships/slideLayout" Target="../slideLayouts/slideLayout35.xml"/><Relationship Id="rId6" Type="http://schemas.openxmlformats.org/officeDocument/2006/relationships/image" Target="../media/image79.jpg"/><Relationship Id="rId11" Type="http://schemas.openxmlformats.org/officeDocument/2006/relationships/image" Target="../media/image84.jpg"/><Relationship Id="rId24" Type="http://schemas.openxmlformats.org/officeDocument/2006/relationships/image" Target="../media/image96.png"/><Relationship Id="rId32" Type="http://schemas.openxmlformats.org/officeDocument/2006/relationships/image" Target="../media/image104.png"/><Relationship Id="rId5" Type="http://schemas.openxmlformats.org/officeDocument/2006/relationships/image" Target="../media/image78.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3.pn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77.png"/><Relationship Id="rId9" Type="http://schemas.openxmlformats.org/officeDocument/2006/relationships/image" Target="../media/image82.jp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 Id="rId35" Type="http://schemas.openxmlformats.org/officeDocument/2006/relationships/image" Target="../media/image107.png"/><Relationship Id="rId8" Type="http://schemas.openxmlformats.org/officeDocument/2006/relationships/image" Target="../media/image81.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hyperlink" Target="https://www.pictofigo.com/freehand-image-search/development" TargetMode="External"/><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25.png"/><Relationship Id="rId3" Type="http://schemas.openxmlformats.org/officeDocument/2006/relationships/hyperlink" Target="https://iqratechnology.com/power-bi-demo/" TargetMode="External"/><Relationship Id="rId7" Type="http://schemas.openxmlformats.org/officeDocument/2006/relationships/diagramQuickStyle" Target="../diagrams/quickStyle1.xml"/><Relationship Id="rId12"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23.png"/><Relationship Id="rId5" Type="http://schemas.openxmlformats.org/officeDocument/2006/relationships/diagramData" Target="../diagrams/data1.xml"/><Relationship Id="rId10" Type="http://schemas.openxmlformats.org/officeDocument/2006/relationships/image" Target="../media/image22.png"/><Relationship Id="rId4" Type="http://schemas.openxmlformats.org/officeDocument/2006/relationships/image" Target="../media/image21.png"/><Relationship Id="rId9" Type="http://schemas.microsoft.com/office/2007/relationships/diagramDrawing" Target="../diagrams/drawing1.xml"/><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sp>
        <p:nvSpPr>
          <p:cNvPr id="256" name="Google Shape;256;p1"/>
          <p:cNvSpPr/>
          <p:nvPr/>
        </p:nvSpPr>
        <p:spPr>
          <a:xfrm>
            <a:off x="3000" y="-1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257" name="Google Shape;257;p1" descr="A picture containing laser, scene, dark, open&#10;&#10;Description automatically generated"/>
          <p:cNvPicPr preferRelativeResize="0"/>
          <p:nvPr/>
        </p:nvPicPr>
        <p:blipFill rotWithShape="1">
          <a:blip r:embed="rId3">
            <a:alphaModFix/>
          </a:blip>
          <a:srcRect l="7645" r="2" b="2"/>
          <a:stretch/>
        </p:blipFill>
        <p:spPr>
          <a:xfrm>
            <a:off x="2998838" y="10"/>
            <a:ext cx="9193159" cy="6857990"/>
          </a:xfrm>
          <a:prstGeom prst="rect">
            <a:avLst/>
          </a:prstGeom>
          <a:noFill/>
          <a:ln>
            <a:noFill/>
          </a:ln>
        </p:spPr>
      </p:pic>
      <p:sp>
        <p:nvSpPr>
          <p:cNvPr id="258" name="Google Shape;258;p1"/>
          <p:cNvSpPr/>
          <p:nvPr/>
        </p:nvSpPr>
        <p:spPr>
          <a:xfrm>
            <a:off x="2772697" y="0"/>
            <a:ext cx="4591800" cy="6858000"/>
          </a:xfrm>
          <a:prstGeom prst="rect">
            <a:avLst/>
          </a:prstGeom>
          <a:gradFill>
            <a:gsLst>
              <a:gs pos="0">
                <a:srgbClr val="FFFFFF">
                  <a:alpha val="0"/>
                </a:srgbClr>
              </a:gs>
              <a:gs pos="19000">
                <a:srgbClr val="FFFFFF">
                  <a:alpha val="36862"/>
                </a:srgbClr>
              </a:gs>
              <a:gs pos="35000">
                <a:srgbClr val="FFFFFF">
                  <a:alpha val="76078"/>
                </a:srgbClr>
              </a:gs>
              <a:gs pos="4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59" name="Google Shape;259;p1"/>
          <p:cNvSpPr txBox="1">
            <a:spLocks noGrp="1"/>
          </p:cNvSpPr>
          <p:nvPr>
            <p:ph type="body" idx="1"/>
          </p:nvPr>
        </p:nvSpPr>
        <p:spPr>
          <a:xfrm>
            <a:off x="160737" y="3115238"/>
            <a:ext cx="4591665" cy="374276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accent4"/>
              </a:buClr>
              <a:buSzPts val="4000"/>
              <a:buNone/>
            </a:pPr>
            <a:r>
              <a:rPr lang="en-US" sz="4000" b="1">
                <a:solidFill>
                  <a:schemeClr val="accent4"/>
                </a:solidFill>
                <a:latin typeface="Batang"/>
                <a:ea typeface="Batang"/>
                <a:cs typeface="Batang"/>
                <a:sym typeface="Batang"/>
              </a:rPr>
              <a:t>IQRA TECHNOLOGY</a:t>
            </a:r>
            <a:br>
              <a:rPr lang="en-US" sz="2000">
                <a:latin typeface="Century Gothic"/>
                <a:ea typeface="Century Gothic"/>
                <a:cs typeface="Century Gothic"/>
                <a:sym typeface="Century Gothic"/>
              </a:rPr>
            </a:br>
            <a:endParaRPr sz="2000">
              <a:latin typeface="Century Gothic"/>
              <a:ea typeface="Century Gothic"/>
              <a:cs typeface="Century Gothic"/>
              <a:sym typeface="Century Gothic"/>
            </a:endParaRPr>
          </a:p>
          <a:p>
            <a:pPr marL="0" lvl="0" indent="0" algn="l" rtl="0">
              <a:lnSpc>
                <a:spcPct val="90000"/>
              </a:lnSpc>
              <a:spcBef>
                <a:spcPts val="1000"/>
              </a:spcBef>
              <a:spcAft>
                <a:spcPts val="0"/>
              </a:spcAft>
              <a:buClr>
                <a:srgbClr val="0C8295"/>
              </a:buClr>
              <a:buSzPts val="2000"/>
              <a:buNone/>
            </a:pPr>
            <a:r>
              <a:rPr lang="en-US" sz="2000">
                <a:solidFill>
                  <a:srgbClr val="0C8295"/>
                </a:solidFill>
                <a:latin typeface="Century Gothic"/>
                <a:ea typeface="Century Gothic"/>
                <a:cs typeface="Century Gothic"/>
                <a:sym typeface="Century Gothic"/>
              </a:rPr>
              <a:t>Your Business Solution Partner</a:t>
            </a:r>
            <a:endParaRPr/>
          </a:p>
          <a:p>
            <a:pPr marL="0" lvl="0" indent="0" algn="l" rtl="0">
              <a:lnSpc>
                <a:spcPct val="90000"/>
              </a:lnSpc>
              <a:spcBef>
                <a:spcPts val="1000"/>
              </a:spcBef>
              <a:spcAft>
                <a:spcPts val="0"/>
              </a:spcAft>
              <a:buClr>
                <a:schemeClr val="dk1"/>
              </a:buClr>
              <a:buSzPts val="2000"/>
              <a:buNone/>
            </a:pPr>
            <a:endParaRPr sz="2000"/>
          </a:p>
        </p:txBody>
      </p:sp>
      <p:sp>
        <p:nvSpPr>
          <p:cNvPr id="260" name="Google Shape;260;p1"/>
          <p:cNvSpPr txBox="1">
            <a:spLocks noGrp="1"/>
          </p:cNvSpPr>
          <p:nvPr>
            <p:ph type="ftr" idx="11"/>
          </p:nvPr>
        </p:nvSpPr>
        <p:spPr>
          <a:xfrm>
            <a:off x="3937958" y="6083180"/>
            <a:ext cx="4114800" cy="3651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1F3864"/>
              </a:buClr>
              <a:buSzPts val="1400"/>
              <a:buFont typeface="Calibri"/>
              <a:buNone/>
            </a:pPr>
            <a:r>
              <a:rPr lang="en-US" b="1">
                <a:solidFill>
                  <a:srgbClr val="1F3864"/>
                </a:solidFill>
              </a:rPr>
              <a:t>https://iqratechnology.com/</a:t>
            </a:r>
            <a:endParaRPr b="1">
              <a:solidFill>
                <a:srgbClr val="1F3864"/>
              </a:solidFill>
            </a:endParaRPr>
          </a:p>
        </p:txBody>
      </p:sp>
      <p:pic>
        <p:nvPicPr>
          <p:cNvPr id="261" name="Google Shape;261;p1" descr="Logo&#10;&#10;Description automatically generated"/>
          <p:cNvPicPr preferRelativeResize="0"/>
          <p:nvPr/>
        </p:nvPicPr>
        <p:blipFill rotWithShape="1">
          <a:blip r:embed="rId4">
            <a:alphaModFix/>
          </a:blip>
          <a:srcRect/>
          <a:stretch/>
        </p:blipFill>
        <p:spPr>
          <a:xfrm>
            <a:off x="160738" y="513987"/>
            <a:ext cx="3304039" cy="12740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oogle Shape;377;p5">
            <a:extLst>
              <a:ext uri="{FF2B5EF4-FFF2-40B4-BE49-F238E27FC236}">
                <a16:creationId xmlns:a16="http://schemas.microsoft.com/office/drawing/2014/main" id="{0278E726-1669-A317-7382-EBF4D24A2678}"/>
              </a:ext>
            </a:extLst>
          </p:cNvPr>
          <p:cNvGrpSpPr/>
          <p:nvPr/>
        </p:nvGrpSpPr>
        <p:grpSpPr>
          <a:xfrm>
            <a:off x="11400221" y="1130968"/>
            <a:ext cx="731521" cy="673460"/>
            <a:chOff x="3940602" y="308034"/>
            <a:chExt cx="2116791" cy="3428999"/>
          </a:xfrm>
        </p:grpSpPr>
        <p:sp>
          <p:nvSpPr>
            <p:cNvPr id="18" name="Google Shape;378;p5">
              <a:extLst>
                <a:ext uri="{FF2B5EF4-FFF2-40B4-BE49-F238E27FC236}">
                  <a16:creationId xmlns:a16="http://schemas.microsoft.com/office/drawing/2014/main" id="{79604168-EB7E-CECC-1F78-89C2CC5D84E5}"/>
                </a:ext>
              </a:extLst>
            </p:cNvPr>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9" name="Google Shape;379;p5">
              <a:extLst>
                <a:ext uri="{FF2B5EF4-FFF2-40B4-BE49-F238E27FC236}">
                  <a16:creationId xmlns:a16="http://schemas.microsoft.com/office/drawing/2014/main" id="{7E35688E-0F51-6EE5-D164-EE116E4A6442}"/>
                </a:ext>
              </a:extLst>
            </p:cNvPr>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0" name="Google Shape;380;p5">
              <a:extLst>
                <a:ext uri="{FF2B5EF4-FFF2-40B4-BE49-F238E27FC236}">
                  <a16:creationId xmlns:a16="http://schemas.microsoft.com/office/drawing/2014/main" id="{8BCBA3B9-38E6-7F1D-F91E-EE2519B7F45A}"/>
                </a:ext>
              </a:extLst>
            </p:cNvPr>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12" name="Google Shape;381;p5">
            <a:extLst>
              <a:ext uri="{FF2B5EF4-FFF2-40B4-BE49-F238E27FC236}">
                <a16:creationId xmlns:a16="http://schemas.microsoft.com/office/drawing/2014/main" id="{E502ABE1-C4AA-0E76-B61C-6873E8BD25CF}"/>
              </a:ext>
            </a:extLst>
          </p:cNvPr>
          <p:cNvSpPr/>
          <p:nvPr/>
        </p:nvSpPr>
        <p:spPr>
          <a:xfrm>
            <a:off x="784832" y="629171"/>
            <a:ext cx="10847233" cy="1247426"/>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Quattrocento Sans"/>
              <a:ea typeface="Quattrocento Sans"/>
              <a:cs typeface="Quattrocento Sans"/>
              <a:sym typeface="Quattrocento Sans"/>
            </a:endParaRPr>
          </a:p>
        </p:txBody>
      </p:sp>
      <p:sp>
        <p:nvSpPr>
          <p:cNvPr id="2" name="Google Shape;524;p8">
            <a:extLst>
              <a:ext uri="{FF2B5EF4-FFF2-40B4-BE49-F238E27FC236}">
                <a16:creationId xmlns:a16="http://schemas.microsoft.com/office/drawing/2014/main" id="{A0BEF7DA-1EA9-A926-D4F6-E623E0C7492F}"/>
              </a:ext>
            </a:extLst>
          </p:cNvPr>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cxnSp>
        <p:nvCxnSpPr>
          <p:cNvPr id="3" name="Google Shape;502;p8">
            <a:extLst>
              <a:ext uri="{FF2B5EF4-FFF2-40B4-BE49-F238E27FC236}">
                <a16:creationId xmlns:a16="http://schemas.microsoft.com/office/drawing/2014/main" id="{379B48FD-99D2-AE2A-0809-BE44C13BB692}"/>
              </a:ext>
            </a:extLst>
          </p:cNvPr>
          <p:cNvCxnSpPr>
            <a:cxnSpLocks/>
          </p:cNvCxnSpPr>
          <p:nvPr/>
        </p:nvCxnSpPr>
        <p:spPr>
          <a:xfrm>
            <a:off x="0" y="379124"/>
            <a:ext cx="1756881" cy="0"/>
          </a:xfrm>
          <a:prstGeom prst="straightConnector1">
            <a:avLst/>
          </a:prstGeom>
          <a:noFill/>
          <a:ln w="9525" cap="flat" cmpd="sng">
            <a:solidFill>
              <a:srgbClr val="085763"/>
            </a:solidFill>
            <a:prstDash val="solid"/>
            <a:miter lim="800000"/>
            <a:headEnd type="none" w="sm" len="sm"/>
            <a:tailEnd type="oval" w="med" len="med"/>
          </a:ln>
        </p:spPr>
      </p:cxnSp>
      <p:cxnSp>
        <p:nvCxnSpPr>
          <p:cNvPr id="4" name="Google Shape;500;p8">
            <a:extLst>
              <a:ext uri="{FF2B5EF4-FFF2-40B4-BE49-F238E27FC236}">
                <a16:creationId xmlns:a16="http://schemas.microsoft.com/office/drawing/2014/main" id="{C75A0194-D863-5179-CEC8-3E0AFB9D4129}"/>
              </a:ext>
            </a:extLst>
          </p:cNvPr>
          <p:cNvCxnSpPr>
            <a:cxnSpLocks/>
          </p:cNvCxnSpPr>
          <p:nvPr/>
        </p:nvCxnSpPr>
        <p:spPr>
          <a:xfrm>
            <a:off x="10007029" y="379124"/>
            <a:ext cx="2184972" cy="0"/>
          </a:xfrm>
          <a:prstGeom prst="straightConnector1">
            <a:avLst/>
          </a:prstGeom>
          <a:noFill/>
          <a:ln w="9525" cap="flat" cmpd="sng">
            <a:solidFill>
              <a:srgbClr val="085763"/>
            </a:solidFill>
            <a:prstDash val="solid"/>
            <a:miter lim="800000"/>
            <a:headEnd type="oval" w="med" len="med"/>
            <a:tailEnd type="none" w="sm" len="sm"/>
          </a:ln>
        </p:spPr>
      </p:cxnSp>
      <p:sp>
        <p:nvSpPr>
          <p:cNvPr id="7" name="Google Shape;501;p8">
            <a:extLst>
              <a:ext uri="{FF2B5EF4-FFF2-40B4-BE49-F238E27FC236}">
                <a16:creationId xmlns:a16="http://schemas.microsoft.com/office/drawing/2014/main" id="{EC2505C9-45D0-5FD9-8851-E9F039DE2DC6}"/>
              </a:ext>
            </a:extLst>
          </p:cNvPr>
          <p:cNvSpPr txBox="1"/>
          <p:nvPr/>
        </p:nvSpPr>
        <p:spPr>
          <a:xfrm>
            <a:off x="611731" y="154771"/>
            <a:ext cx="10397706" cy="114492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800"/>
              <a:buFont typeface="Century Gothic"/>
              <a:buNone/>
            </a:pPr>
            <a:r>
              <a:rPr lang="en-US" sz="2400" b="1" i="0" u="none" strike="noStrike" cap="none" dirty="0">
                <a:solidFill>
                  <a:srgbClr val="717171"/>
                </a:solidFill>
                <a:latin typeface="Century Gothic"/>
                <a:ea typeface="Century Gothic"/>
                <a:cs typeface="Century Gothic"/>
                <a:sym typeface="Century Gothic"/>
              </a:rPr>
              <a:t>Microsoft SharePoint, Nintex and Power Automate</a:t>
            </a:r>
            <a:endParaRPr sz="2400" b="1" i="0" u="none" strike="noStrike" cap="none" dirty="0">
              <a:solidFill>
                <a:srgbClr val="717171"/>
              </a:solidFill>
              <a:latin typeface="Century Gothic"/>
              <a:ea typeface="Century Gothic"/>
              <a:cs typeface="Century Gothic"/>
              <a:sym typeface="Century Gothic"/>
            </a:endParaRPr>
          </a:p>
          <a:p>
            <a:pPr marL="0" marR="0" lvl="0" indent="0" algn="ctr" rtl="0">
              <a:lnSpc>
                <a:spcPct val="90000"/>
              </a:lnSpc>
              <a:spcBef>
                <a:spcPts val="0"/>
              </a:spcBef>
              <a:spcAft>
                <a:spcPts val="0"/>
              </a:spcAft>
              <a:buClr>
                <a:srgbClr val="3F3F3F"/>
              </a:buClr>
              <a:buSzPts val="2800"/>
              <a:buFont typeface="Century Gothic"/>
              <a:buNone/>
            </a:pPr>
            <a:br>
              <a:rPr lang="en-US" sz="2800" b="0" i="0" u="none" strike="noStrike" cap="none" dirty="0">
                <a:solidFill>
                  <a:srgbClr val="3F3F3F"/>
                </a:solidFill>
                <a:latin typeface="Century Gothic"/>
                <a:ea typeface="Century Gothic"/>
                <a:cs typeface="Century Gothic"/>
                <a:sym typeface="Century Gothic"/>
              </a:rPr>
            </a:br>
            <a:endParaRPr lang="en-US" sz="2800" b="0" i="0" u="none" strike="noStrike" cap="none" dirty="0">
              <a:solidFill>
                <a:srgbClr val="3F3F3F"/>
              </a:solidFill>
              <a:latin typeface="Century Gothic"/>
              <a:ea typeface="Century Gothic"/>
              <a:cs typeface="Century Gothic"/>
              <a:sym typeface="Century Gothic"/>
            </a:endParaRPr>
          </a:p>
        </p:txBody>
      </p:sp>
      <p:pic>
        <p:nvPicPr>
          <p:cNvPr id="9" name="Google Shape;522;p8">
            <a:extLst>
              <a:ext uri="{FF2B5EF4-FFF2-40B4-BE49-F238E27FC236}">
                <a16:creationId xmlns:a16="http://schemas.microsoft.com/office/drawing/2014/main" id="{28E8FC10-8516-2059-6DB2-3D6FD515BC3C}"/>
              </a:ext>
            </a:extLst>
          </p:cNvPr>
          <p:cNvPicPr preferRelativeResize="0"/>
          <p:nvPr/>
        </p:nvPicPr>
        <p:blipFill rotWithShape="1">
          <a:blip r:embed="rId2">
            <a:alphaModFix/>
          </a:blip>
          <a:srcRect/>
          <a:stretch/>
        </p:blipFill>
        <p:spPr>
          <a:xfrm>
            <a:off x="1075423" y="708673"/>
            <a:ext cx="1309821" cy="1098628"/>
          </a:xfrm>
          <a:prstGeom prst="rect">
            <a:avLst/>
          </a:prstGeom>
          <a:noFill/>
          <a:ln>
            <a:noFill/>
          </a:ln>
        </p:spPr>
      </p:pic>
      <p:grpSp>
        <p:nvGrpSpPr>
          <p:cNvPr id="13" name="Google Shape;377;p5">
            <a:extLst>
              <a:ext uri="{FF2B5EF4-FFF2-40B4-BE49-F238E27FC236}">
                <a16:creationId xmlns:a16="http://schemas.microsoft.com/office/drawing/2014/main" id="{2038AB14-6B9D-67AF-D9A8-6D2B05CABAA0}"/>
              </a:ext>
            </a:extLst>
          </p:cNvPr>
          <p:cNvGrpSpPr/>
          <p:nvPr/>
        </p:nvGrpSpPr>
        <p:grpSpPr>
          <a:xfrm>
            <a:off x="4" y="1216597"/>
            <a:ext cx="731521" cy="673460"/>
            <a:chOff x="3940602" y="308034"/>
            <a:chExt cx="2116791" cy="3428999"/>
          </a:xfrm>
        </p:grpSpPr>
        <p:sp>
          <p:nvSpPr>
            <p:cNvPr id="14" name="Google Shape;378;p5">
              <a:extLst>
                <a:ext uri="{FF2B5EF4-FFF2-40B4-BE49-F238E27FC236}">
                  <a16:creationId xmlns:a16="http://schemas.microsoft.com/office/drawing/2014/main" id="{F0890715-2C48-13E0-AFA1-0985776BC8A9}"/>
                </a:ext>
              </a:extLst>
            </p:cNvPr>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 name="Google Shape;379;p5">
              <a:extLst>
                <a:ext uri="{FF2B5EF4-FFF2-40B4-BE49-F238E27FC236}">
                  <a16:creationId xmlns:a16="http://schemas.microsoft.com/office/drawing/2014/main" id="{AC33E0D0-6376-73B8-133F-D36CABC420B9}"/>
                </a:ext>
              </a:extLst>
            </p:cNvPr>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6" name="Google Shape;380;p5">
              <a:extLst>
                <a:ext uri="{FF2B5EF4-FFF2-40B4-BE49-F238E27FC236}">
                  <a16:creationId xmlns:a16="http://schemas.microsoft.com/office/drawing/2014/main" id="{250D6BB1-9349-8E65-87B2-5B0E665D512E}"/>
                </a:ext>
              </a:extLst>
            </p:cNvPr>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pic>
        <p:nvPicPr>
          <p:cNvPr id="1026" name="Picture 2" descr="Top Social Media Features To Adopt In Your SharePoint, 60% OFF">
            <a:extLst>
              <a:ext uri="{FF2B5EF4-FFF2-40B4-BE49-F238E27FC236}">
                <a16:creationId xmlns:a16="http://schemas.microsoft.com/office/drawing/2014/main" id="{CE2B5B10-1ECB-1EAE-12E9-2CDE6543B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235" y="1773578"/>
            <a:ext cx="7461340" cy="41251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282115-D266-3DFF-3876-57BA44A6865D}"/>
              </a:ext>
            </a:extLst>
          </p:cNvPr>
          <p:cNvSpPr txBox="1"/>
          <p:nvPr/>
        </p:nvSpPr>
        <p:spPr>
          <a:xfrm>
            <a:off x="2550873" y="596268"/>
            <a:ext cx="8751884" cy="1323439"/>
          </a:xfrm>
          <a:prstGeom prst="rect">
            <a:avLst/>
          </a:prstGeom>
          <a:noFill/>
        </p:spPr>
        <p:txBody>
          <a:bodyPr wrap="square">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At Iqra Technology, we enhance business efficiency by integrating SharePoint's robust document management and collaboration tools with Nintex's powerful workflow automation capabilities. This combination streamlines operations, boosts productivity, and drives innovation across organizations.</a:t>
            </a:r>
          </a:p>
        </p:txBody>
      </p:sp>
      <p:grpSp>
        <p:nvGrpSpPr>
          <p:cNvPr id="44" name="Group 43">
            <a:extLst>
              <a:ext uri="{FF2B5EF4-FFF2-40B4-BE49-F238E27FC236}">
                <a16:creationId xmlns:a16="http://schemas.microsoft.com/office/drawing/2014/main" id="{BA3AEEDD-E98A-58E7-0FA2-415A2A28B3FA}"/>
              </a:ext>
            </a:extLst>
          </p:cNvPr>
          <p:cNvGrpSpPr/>
          <p:nvPr/>
        </p:nvGrpSpPr>
        <p:grpSpPr>
          <a:xfrm>
            <a:off x="3110658" y="1876597"/>
            <a:ext cx="7456156" cy="4084528"/>
            <a:chOff x="731525" y="1926916"/>
            <a:chExt cx="8000788" cy="4255160"/>
          </a:xfrm>
        </p:grpSpPr>
        <p:sp>
          <p:nvSpPr>
            <p:cNvPr id="21" name="Flowchart: Connector 20">
              <a:extLst>
                <a:ext uri="{FF2B5EF4-FFF2-40B4-BE49-F238E27FC236}">
                  <a16:creationId xmlns:a16="http://schemas.microsoft.com/office/drawing/2014/main" id="{7CB0E7D7-D4EE-3EEB-DEF9-3A8F86AC9B93}"/>
                </a:ext>
              </a:extLst>
            </p:cNvPr>
            <p:cNvSpPr/>
            <p:nvPr/>
          </p:nvSpPr>
          <p:spPr>
            <a:xfrm>
              <a:off x="2005261" y="3131199"/>
              <a:ext cx="2063485" cy="200459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29" name="Flowchart: Connector 28">
              <a:extLst>
                <a:ext uri="{FF2B5EF4-FFF2-40B4-BE49-F238E27FC236}">
                  <a16:creationId xmlns:a16="http://schemas.microsoft.com/office/drawing/2014/main" id="{6F66812D-8F37-5886-49E0-A13E30F94ED4}"/>
                </a:ext>
              </a:extLst>
            </p:cNvPr>
            <p:cNvSpPr/>
            <p:nvPr/>
          </p:nvSpPr>
          <p:spPr>
            <a:xfrm>
              <a:off x="2367223" y="1926916"/>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30" name="Flowchart: Connector 29">
              <a:extLst>
                <a:ext uri="{FF2B5EF4-FFF2-40B4-BE49-F238E27FC236}">
                  <a16:creationId xmlns:a16="http://schemas.microsoft.com/office/drawing/2014/main" id="{11F915F0-BCDE-E653-E9C5-68960C395769}"/>
                </a:ext>
              </a:extLst>
            </p:cNvPr>
            <p:cNvSpPr/>
            <p:nvPr/>
          </p:nvSpPr>
          <p:spPr>
            <a:xfrm>
              <a:off x="1144193" y="2359361"/>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highlight>
                  <a:srgbClr val="FF0000"/>
                </a:highlight>
              </a:endParaRPr>
            </a:p>
          </p:txBody>
        </p:sp>
        <p:sp>
          <p:nvSpPr>
            <p:cNvPr id="31" name="Flowchart: Connector 30">
              <a:extLst>
                <a:ext uri="{FF2B5EF4-FFF2-40B4-BE49-F238E27FC236}">
                  <a16:creationId xmlns:a16="http://schemas.microsoft.com/office/drawing/2014/main" id="{9325DABD-E14D-204D-ED97-8717693595B4}"/>
                </a:ext>
              </a:extLst>
            </p:cNvPr>
            <p:cNvSpPr/>
            <p:nvPr/>
          </p:nvSpPr>
          <p:spPr>
            <a:xfrm>
              <a:off x="731525" y="3526521"/>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32" name="Flowchart: Connector 31">
              <a:extLst>
                <a:ext uri="{FF2B5EF4-FFF2-40B4-BE49-F238E27FC236}">
                  <a16:creationId xmlns:a16="http://schemas.microsoft.com/office/drawing/2014/main" id="{7D6A8EA3-291B-F507-0FA2-CD01D7E2C602}"/>
                </a:ext>
              </a:extLst>
            </p:cNvPr>
            <p:cNvSpPr/>
            <p:nvPr/>
          </p:nvSpPr>
          <p:spPr>
            <a:xfrm>
              <a:off x="927513" y="4720592"/>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33" name="Flowchart: Connector 32">
              <a:extLst>
                <a:ext uri="{FF2B5EF4-FFF2-40B4-BE49-F238E27FC236}">
                  <a16:creationId xmlns:a16="http://schemas.microsoft.com/office/drawing/2014/main" id="{B17ABC7D-7D30-AC39-D08D-868348F8B874}"/>
                </a:ext>
              </a:extLst>
            </p:cNvPr>
            <p:cNvSpPr/>
            <p:nvPr/>
          </p:nvSpPr>
          <p:spPr>
            <a:xfrm>
              <a:off x="2131283" y="5226950"/>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34" name="Flowchart: Connector 33">
              <a:extLst>
                <a:ext uri="{FF2B5EF4-FFF2-40B4-BE49-F238E27FC236}">
                  <a16:creationId xmlns:a16="http://schemas.microsoft.com/office/drawing/2014/main" id="{BAA34165-765B-C3C6-D791-C54EF3AB471D}"/>
                </a:ext>
              </a:extLst>
            </p:cNvPr>
            <p:cNvSpPr/>
            <p:nvPr/>
          </p:nvSpPr>
          <p:spPr>
            <a:xfrm>
              <a:off x="3551733" y="5109922"/>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35" name="Flowchart: Connector 34">
              <a:extLst>
                <a:ext uri="{FF2B5EF4-FFF2-40B4-BE49-F238E27FC236}">
                  <a16:creationId xmlns:a16="http://schemas.microsoft.com/office/drawing/2014/main" id="{B343B71A-C8F8-C454-CF6B-C4416EC8968E}"/>
                </a:ext>
              </a:extLst>
            </p:cNvPr>
            <p:cNvSpPr/>
            <p:nvPr/>
          </p:nvSpPr>
          <p:spPr>
            <a:xfrm>
              <a:off x="3624525" y="2214521"/>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36" name="Flowchart: Connector 35">
              <a:extLst>
                <a:ext uri="{FF2B5EF4-FFF2-40B4-BE49-F238E27FC236}">
                  <a16:creationId xmlns:a16="http://schemas.microsoft.com/office/drawing/2014/main" id="{3859E13F-D76A-41AE-4A58-35C9C2C79CA3}"/>
                </a:ext>
              </a:extLst>
            </p:cNvPr>
            <p:cNvSpPr/>
            <p:nvPr/>
          </p:nvSpPr>
          <p:spPr>
            <a:xfrm>
              <a:off x="5385340" y="3136705"/>
              <a:ext cx="2063485" cy="2004593"/>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37" name="Flowchart: Connector 36">
              <a:extLst>
                <a:ext uri="{FF2B5EF4-FFF2-40B4-BE49-F238E27FC236}">
                  <a16:creationId xmlns:a16="http://schemas.microsoft.com/office/drawing/2014/main" id="{67E5B13A-2374-72B6-D932-A9FC92247F14}"/>
                </a:ext>
              </a:extLst>
            </p:cNvPr>
            <p:cNvSpPr/>
            <p:nvPr/>
          </p:nvSpPr>
          <p:spPr>
            <a:xfrm>
              <a:off x="5408688" y="5259699"/>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38" name="Flowchart: Connector 37">
              <a:extLst>
                <a:ext uri="{FF2B5EF4-FFF2-40B4-BE49-F238E27FC236}">
                  <a16:creationId xmlns:a16="http://schemas.microsoft.com/office/drawing/2014/main" id="{8C4FB412-7427-7082-CF9D-0D6ED442730E}"/>
                </a:ext>
              </a:extLst>
            </p:cNvPr>
            <p:cNvSpPr/>
            <p:nvPr/>
          </p:nvSpPr>
          <p:spPr>
            <a:xfrm>
              <a:off x="6938727" y="5202617"/>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40" name="Flowchart: Connector 39">
              <a:extLst>
                <a:ext uri="{FF2B5EF4-FFF2-40B4-BE49-F238E27FC236}">
                  <a16:creationId xmlns:a16="http://schemas.microsoft.com/office/drawing/2014/main" id="{49F8F90E-D64C-9329-D8D5-F323A40BF1F7}"/>
                </a:ext>
              </a:extLst>
            </p:cNvPr>
            <p:cNvSpPr/>
            <p:nvPr/>
          </p:nvSpPr>
          <p:spPr>
            <a:xfrm>
              <a:off x="7745223" y="4157603"/>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41" name="Flowchart: Connector 40">
              <a:extLst>
                <a:ext uri="{FF2B5EF4-FFF2-40B4-BE49-F238E27FC236}">
                  <a16:creationId xmlns:a16="http://schemas.microsoft.com/office/drawing/2014/main" id="{F0DA1190-DA68-6D09-AFEB-8F5D97B2C040}"/>
                </a:ext>
              </a:extLst>
            </p:cNvPr>
            <p:cNvSpPr/>
            <p:nvPr/>
          </p:nvSpPr>
          <p:spPr>
            <a:xfrm>
              <a:off x="7638454" y="2782768"/>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42" name="Flowchart: Connector 41">
              <a:extLst>
                <a:ext uri="{FF2B5EF4-FFF2-40B4-BE49-F238E27FC236}">
                  <a16:creationId xmlns:a16="http://schemas.microsoft.com/office/drawing/2014/main" id="{36DD83C9-73FA-5A3F-500E-8DEFEBF0C95B}"/>
                </a:ext>
              </a:extLst>
            </p:cNvPr>
            <p:cNvSpPr/>
            <p:nvPr/>
          </p:nvSpPr>
          <p:spPr>
            <a:xfrm>
              <a:off x="6433270" y="2040174"/>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sp>
          <p:nvSpPr>
            <p:cNvPr id="43" name="Flowchart: Connector 42">
              <a:extLst>
                <a:ext uri="{FF2B5EF4-FFF2-40B4-BE49-F238E27FC236}">
                  <a16:creationId xmlns:a16="http://schemas.microsoft.com/office/drawing/2014/main" id="{549C2FAF-D1BA-F7BB-4669-3CA85A2C490F}"/>
                </a:ext>
              </a:extLst>
            </p:cNvPr>
            <p:cNvSpPr/>
            <p:nvPr/>
          </p:nvSpPr>
          <p:spPr>
            <a:xfrm>
              <a:off x="5084544" y="2163152"/>
              <a:ext cx="987090" cy="922377"/>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FF0000"/>
                </a:highlight>
              </a:endParaRPr>
            </a:p>
          </p:txBody>
        </p:sp>
      </p:grpSp>
      <p:sp>
        <p:nvSpPr>
          <p:cNvPr id="46" name="TextBox 45">
            <a:extLst>
              <a:ext uri="{FF2B5EF4-FFF2-40B4-BE49-F238E27FC236}">
                <a16:creationId xmlns:a16="http://schemas.microsoft.com/office/drawing/2014/main" id="{BB7F6C31-3EEE-0CC2-C76C-C10F90176362}"/>
              </a:ext>
            </a:extLst>
          </p:cNvPr>
          <p:cNvSpPr txBox="1"/>
          <p:nvPr/>
        </p:nvSpPr>
        <p:spPr>
          <a:xfrm>
            <a:off x="4454762" y="3420714"/>
            <a:ext cx="1744074" cy="1013506"/>
          </a:xfrm>
          <a:prstGeom prst="rect">
            <a:avLst/>
          </a:prstGeom>
          <a:noFill/>
        </p:spPr>
        <p:txBody>
          <a:bodyPr wrap="square" rtlCol="0">
            <a:spAutoFit/>
          </a:bodyPr>
          <a:lstStyle/>
          <a:p>
            <a:r>
              <a:rPr lang="en-IN" sz="2000" dirty="0"/>
              <a:t>SharePoint intranet portal features</a:t>
            </a:r>
          </a:p>
        </p:txBody>
      </p:sp>
    </p:spTree>
    <p:extLst>
      <p:ext uri="{BB962C8B-B14F-4D97-AF65-F5344CB8AC3E}">
        <p14:creationId xmlns:p14="http://schemas.microsoft.com/office/powerpoint/2010/main" val="12986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oogle Shape;377;p5">
            <a:extLst>
              <a:ext uri="{FF2B5EF4-FFF2-40B4-BE49-F238E27FC236}">
                <a16:creationId xmlns:a16="http://schemas.microsoft.com/office/drawing/2014/main" id="{0278E726-1669-A317-7382-EBF4D24A2678}"/>
              </a:ext>
            </a:extLst>
          </p:cNvPr>
          <p:cNvGrpSpPr/>
          <p:nvPr/>
        </p:nvGrpSpPr>
        <p:grpSpPr>
          <a:xfrm>
            <a:off x="11400221" y="1130968"/>
            <a:ext cx="731521" cy="673460"/>
            <a:chOff x="3940602" y="308034"/>
            <a:chExt cx="2116791" cy="3428999"/>
          </a:xfrm>
        </p:grpSpPr>
        <p:sp>
          <p:nvSpPr>
            <p:cNvPr id="18" name="Google Shape;378;p5">
              <a:extLst>
                <a:ext uri="{FF2B5EF4-FFF2-40B4-BE49-F238E27FC236}">
                  <a16:creationId xmlns:a16="http://schemas.microsoft.com/office/drawing/2014/main" id="{79604168-EB7E-CECC-1F78-89C2CC5D84E5}"/>
                </a:ext>
              </a:extLst>
            </p:cNvPr>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9" name="Google Shape;379;p5">
              <a:extLst>
                <a:ext uri="{FF2B5EF4-FFF2-40B4-BE49-F238E27FC236}">
                  <a16:creationId xmlns:a16="http://schemas.microsoft.com/office/drawing/2014/main" id="{7E35688E-0F51-6EE5-D164-EE116E4A6442}"/>
                </a:ext>
              </a:extLst>
            </p:cNvPr>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0" name="Google Shape;380;p5">
              <a:extLst>
                <a:ext uri="{FF2B5EF4-FFF2-40B4-BE49-F238E27FC236}">
                  <a16:creationId xmlns:a16="http://schemas.microsoft.com/office/drawing/2014/main" id="{8BCBA3B9-38E6-7F1D-F91E-EE2519B7F45A}"/>
                </a:ext>
              </a:extLst>
            </p:cNvPr>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12" name="Google Shape;381;p5">
            <a:extLst>
              <a:ext uri="{FF2B5EF4-FFF2-40B4-BE49-F238E27FC236}">
                <a16:creationId xmlns:a16="http://schemas.microsoft.com/office/drawing/2014/main" id="{E502ABE1-C4AA-0E76-B61C-6873E8BD25CF}"/>
              </a:ext>
            </a:extLst>
          </p:cNvPr>
          <p:cNvSpPr/>
          <p:nvPr/>
        </p:nvSpPr>
        <p:spPr>
          <a:xfrm>
            <a:off x="784832" y="629171"/>
            <a:ext cx="10847233" cy="1247426"/>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Quattrocento Sans"/>
              <a:ea typeface="Quattrocento Sans"/>
              <a:cs typeface="Quattrocento Sans"/>
              <a:sym typeface="Quattrocento Sans"/>
            </a:endParaRPr>
          </a:p>
        </p:txBody>
      </p:sp>
      <p:sp>
        <p:nvSpPr>
          <p:cNvPr id="2" name="Google Shape;524;p8">
            <a:extLst>
              <a:ext uri="{FF2B5EF4-FFF2-40B4-BE49-F238E27FC236}">
                <a16:creationId xmlns:a16="http://schemas.microsoft.com/office/drawing/2014/main" id="{A0BEF7DA-1EA9-A926-D4F6-E623E0C7492F}"/>
              </a:ext>
            </a:extLst>
          </p:cNvPr>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cxnSp>
        <p:nvCxnSpPr>
          <p:cNvPr id="3" name="Google Shape;502;p8">
            <a:extLst>
              <a:ext uri="{FF2B5EF4-FFF2-40B4-BE49-F238E27FC236}">
                <a16:creationId xmlns:a16="http://schemas.microsoft.com/office/drawing/2014/main" id="{379B48FD-99D2-AE2A-0809-BE44C13BB692}"/>
              </a:ext>
            </a:extLst>
          </p:cNvPr>
          <p:cNvCxnSpPr>
            <a:cxnSpLocks/>
          </p:cNvCxnSpPr>
          <p:nvPr/>
        </p:nvCxnSpPr>
        <p:spPr>
          <a:xfrm>
            <a:off x="0" y="379124"/>
            <a:ext cx="1756881" cy="0"/>
          </a:xfrm>
          <a:prstGeom prst="straightConnector1">
            <a:avLst/>
          </a:prstGeom>
          <a:noFill/>
          <a:ln w="9525" cap="flat" cmpd="sng">
            <a:solidFill>
              <a:srgbClr val="085763"/>
            </a:solidFill>
            <a:prstDash val="solid"/>
            <a:miter lim="800000"/>
            <a:headEnd type="none" w="sm" len="sm"/>
            <a:tailEnd type="oval" w="med" len="med"/>
          </a:ln>
        </p:spPr>
      </p:cxnSp>
      <p:cxnSp>
        <p:nvCxnSpPr>
          <p:cNvPr id="4" name="Google Shape;500;p8">
            <a:extLst>
              <a:ext uri="{FF2B5EF4-FFF2-40B4-BE49-F238E27FC236}">
                <a16:creationId xmlns:a16="http://schemas.microsoft.com/office/drawing/2014/main" id="{C75A0194-D863-5179-CEC8-3E0AFB9D4129}"/>
              </a:ext>
            </a:extLst>
          </p:cNvPr>
          <p:cNvCxnSpPr>
            <a:cxnSpLocks/>
          </p:cNvCxnSpPr>
          <p:nvPr/>
        </p:nvCxnSpPr>
        <p:spPr>
          <a:xfrm>
            <a:off x="10007029" y="379124"/>
            <a:ext cx="2184972" cy="0"/>
          </a:xfrm>
          <a:prstGeom prst="straightConnector1">
            <a:avLst/>
          </a:prstGeom>
          <a:noFill/>
          <a:ln w="9525" cap="flat" cmpd="sng">
            <a:solidFill>
              <a:srgbClr val="085763"/>
            </a:solidFill>
            <a:prstDash val="solid"/>
            <a:miter lim="800000"/>
            <a:headEnd type="oval" w="med" len="med"/>
            <a:tailEnd type="none" w="sm" len="sm"/>
          </a:ln>
        </p:spPr>
      </p:cxnSp>
      <p:sp>
        <p:nvSpPr>
          <p:cNvPr id="7" name="Google Shape;501;p8">
            <a:extLst>
              <a:ext uri="{FF2B5EF4-FFF2-40B4-BE49-F238E27FC236}">
                <a16:creationId xmlns:a16="http://schemas.microsoft.com/office/drawing/2014/main" id="{EC2505C9-45D0-5FD9-8851-E9F039DE2DC6}"/>
              </a:ext>
            </a:extLst>
          </p:cNvPr>
          <p:cNvSpPr txBox="1"/>
          <p:nvPr/>
        </p:nvSpPr>
        <p:spPr>
          <a:xfrm>
            <a:off x="611731" y="154771"/>
            <a:ext cx="10397706" cy="80021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800"/>
              <a:buFont typeface="Century Gothic"/>
              <a:buNone/>
            </a:pPr>
            <a:r>
              <a:rPr lang="en-US" sz="2400" b="1" i="0" u="none" strike="noStrike" cap="none" dirty="0">
                <a:solidFill>
                  <a:srgbClr val="717171"/>
                </a:solidFill>
                <a:latin typeface="Century Gothic"/>
                <a:ea typeface="Century Gothic"/>
                <a:cs typeface="Century Gothic"/>
                <a:sym typeface="Century Gothic"/>
              </a:rPr>
              <a:t>Microsoft SharePoint, Nintex</a:t>
            </a:r>
            <a:br>
              <a:rPr lang="en-US" sz="2800" b="0" i="0" u="none" strike="noStrike" cap="none" dirty="0">
                <a:solidFill>
                  <a:srgbClr val="3F3F3F"/>
                </a:solidFill>
                <a:latin typeface="Century Gothic"/>
                <a:ea typeface="Century Gothic"/>
                <a:cs typeface="Century Gothic"/>
                <a:sym typeface="Century Gothic"/>
              </a:rPr>
            </a:br>
            <a:endParaRPr lang="en-US" sz="2800" b="0" i="0" u="none" strike="noStrike" cap="none" dirty="0">
              <a:solidFill>
                <a:srgbClr val="3F3F3F"/>
              </a:solidFill>
              <a:latin typeface="Century Gothic"/>
              <a:ea typeface="Century Gothic"/>
              <a:cs typeface="Century Gothic"/>
              <a:sym typeface="Century Gothic"/>
            </a:endParaRPr>
          </a:p>
        </p:txBody>
      </p:sp>
      <p:pic>
        <p:nvPicPr>
          <p:cNvPr id="9" name="Google Shape;522;p8">
            <a:extLst>
              <a:ext uri="{FF2B5EF4-FFF2-40B4-BE49-F238E27FC236}">
                <a16:creationId xmlns:a16="http://schemas.microsoft.com/office/drawing/2014/main" id="{28E8FC10-8516-2059-6DB2-3D6FD515BC3C}"/>
              </a:ext>
            </a:extLst>
          </p:cNvPr>
          <p:cNvPicPr preferRelativeResize="0"/>
          <p:nvPr/>
        </p:nvPicPr>
        <p:blipFill rotWithShape="1">
          <a:blip r:embed="rId2">
            <a:alphaModFix/>
          </a:blip>
          <a:srcRect/>
          <a:stretch/>
        </p:blipFill>
        <p:spPr>
          <a:xfrm>
            <a:off x="1075423" y="708673"/>
            <a:ext cx="1309821" cy="1098628"/>
          </a:xfrm>
          <a:prstGeom prst="rect">
            <a:avLst/>
          </a:prstGeom>
          <a:noFill/>
          <a:ln>
            <a:noFill/>
          </a:ln>
        </p:spPr>
      </p:pic>
      <p:grpSp>
        <p:nvGrpSpPr>
          <p:cNvPr id="13" name="Google Shape;377;p5">
            <a:extLst>
              <a:ext uri="{FF2B5EF4-FFF2-40B4-BE49-F238E27FC236}">
                <a16:creationId xmlns:a16="http://schemas.microsoft.com/office/drawing/2014/main" id="{2038AB14-6B9D-67AF-D9A8-6D2B05CABAA0}"/>
              </a:ext>
            </a:extLst>
          </p:cNvPr>
          <p:cNvGrpSpPr/>
          <p:nvPr/>
        </p:nvGrpSpPr>
        <p:grpSpPr>
          <a:xfrm>
            <a:off x="4" y="1216597"/>
            <a:ext cx="731521" cy="673460"/>
            <a:chOff x="3940602" y="308034"/>
            <a:chExt cx="2116791" cy="3428999"/>
          </a:xfrm>
        </p:grpSpPr>
        <p:sp>
          <p:nvSpPr>
            <p:cNvPr id="14" name="Google Shape;378;p5">
              <a:extLst>
                <a:ext uri="{FF2B5EF4-FFF2-40B4-BE49-F238E27FC236}">
                  <a16:creationId xmlns:a16="http://schemas.microsoft.com/office/drawing/2014/main" id="{F0890715-2C48-13E0-AFA1-0985776BC8A9}"/>
                </a:ext>
              </a:extLst>
            </p:cNvPr>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 name="Google Shape;379;p5">
              <a:extLst>
                <a:ext uri="{FF2B5EF4-FFF2-40B4-BE49-F238E27FC236}">
                  <a16:creationId xmlns:a16="http://schemas.microsoft.com/office/drawing/2014/main" id="{AC33E0D0-6376-73B8-133F-D36CABC420B9}"/>
                </a:ext>
              </a:extLst>
            </p:cNvPr>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6" name="Google Shape;380;p5">
              <a:extLst>
                <a:ext uri="{FF2B5EF4-FFF2-40B4-BE49-F238E27FC236}">
                  <a16:creationId xmlns:a16="http://schemas.microsoft.com/office/drawing/2014/main" id="{250D6BB1-9349-8E65-87B2-5B0E665D512E}"/>
                </a:ext>
              </a:extLst>
            </p:cNvPr>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pic>
        <p:nvPicPr>
          <p:cNvPr id="1026" name="Picture 2" descr="Top Social Media Features To Adopt In Your SharePoint, 60% OFF">
            <a:extLst>
              <a:ext uri="{FF2B5EF4-FFF2-40B4-BE49-F238E27FC236}">
                <a16:creationId xmlns:a16="http://schemas.microsoft.com/office/drawing/2014/main" id="{CE2B5B10-1ECB-1EAE-12E9-2CDE6543B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2605" y="2041774"/>
            <a:ext cx="7626788" cy="41251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282115-D266-3DFF-3876-57BA44A6865D}"/>
              </a:ext>
            </a:extLst>
          </p:cNvPr>
          <p:cNvSpPr txBox="1"/>
          <p:nvPr/>
        </p:nvSpPr>
        <p:spPr>
          <a:xfrm>
            <a:off x="2550873" y="596268"/>
            <a:ext cx="8751884" cy="1323439"/>
          </a:xfrm>
          <a:prstGeom prst="rect">
            <a:avLst/>
          </a:prstGeom>
          <a:noFill/>
        </p:spPr>
        <p:txBody>
          <a:bodyPr wrap="square">
            <a:spAutoFit/>
          </a:bodyPr>
          <a:lstStyle/>
          <a:p>
            <a:pPr algn="just"/>
            <a:r>
              <a:rPr lang="en-IN" sz="2000" dirty="0">
                <a:latin typeface="Calibri" panose="020F0502020204030204" pitchFamily="34" charset="0"/>
                <a:ea typeface="Calibri" panose="020F0502020204030204" pitchFamily="34" charset="0"/>
                <a:cs typeface="Calibri" panose="020F0502020204030204" pitchFamily="34" charset="0"/>
              </a:rPr>
              <a:t>At Iqra Technology, we enhance business efficiency by integrating SharePoint's robust document management and collaboration tools with Nintex's powerful workflow automation capabilities. This combination streamlines operations, boosts productivity, and drives innovation across organizations.</a:t>
            </a:r>
          </a:p>
        </p:txBody>
      </p:sp>
    </p:spTree>
    <p:extLst>
      <p:ext uri="{BB962C8B-B14F-4D97-AF65-F5344CB8AC3E}">
        <p14:creationId xmlns:p14="http://schemas.microsoft.com/office/powerpoint/2010/main" val="404677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21"/>
          <p:cNvSpPr txBox="1"/>
          <p:nvPr/>
        </p:nvSpPr>
        <p:spPr>
          <a:xfrm>
            <a:off x="2640342" y="-6290"/>
            <a:ext cx="772453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717171"/>
                </a:solidFill>
                <a:latin typeface="Century Gothic"/>
                <a:ea typeface="Century Gothic"/>
                <a:cs typeface="Century Gothic"/>
                <a:sym typeface="Century Gothic"/>
              </a:rPr>
              <a:t>Joget ( Low Code Development Platform)</a:t>
            </a:r>
            <a:endParaRPr dirty="0"/>
          </a:p>
        </p:txBody>
      </p:sp>
      <p:cxnSp>
        <p:nvCxnSpPr>
          <p:cNvPr id="587" name="Google Shape;587;p21"/>
          <p:cNvCxnSpPr/>
          <p:nvPr/>
        </p:nvCxnSpPr>
        <p:spPr>
          <a:xfrm>
            <a:off x="-3" y="177841"/>
            <a:ext cx="2116530" cy="0"/>
          </a:xfrm>
          <a:prstGeom prst="straightConnector1">
            <a:avLst/>
          </a:prstGeom>
          <a:noFill/>
          <a:ln w="9525" cap="flat" cmpd="sng">
            <a:solidFill>
              <a:srgbClr val="085763"/>
            </a:solidFill>
            <a:prstDash val="solid"/>
            <a:miter lim="800000"/>
            <a:headEnd type="none" w="sm" len="sm"/>
            <a:tailEnd type="oval" w="med" len="med"/>
          </a:ln>
        </p:spPr>
      </p:cxnSp>
      <p:cxnSp>
        <p:nvCxnSpPr>
          <p:cNvPr id="588" name="Google Shape;588;p21"/>
          <p:cNvCxnSpPr/>
          <p:nvPr/>
        </p:nvCxnSpPr>
        <p:spPr>
          <a:xfrm rot="10800000">
            <a:off x="10297244" y="177841"/>
            <a:ext cx="1909132" cy="0"/>
          </a:xfrm>
          <a:prstGeom prst="straightConnector1">
            <a:avLst/>
          </a:prstGeom>
          <a:noFill/>
          <a:ln w="9525" cap="flat" cmpd="sng">
            <a:solidFill>
              <a:srgbClr val="085763"/>
            </a:solidFill>
            <a:prstDash val="solid"/>
            <a:miter lim="800000"/>
            <a:headEnd type="none" w="sm" len="sm"/>
            <a:tailEnd type="oval" w="med" len="med"/>
          </a:ln>
        </p:spPr>
      </p:cxnSp>
      <p:sp>
        <p:nvSpPr>
          <p:cNvPr id="589" name="Google Shape;589;p21"/>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590" name="Google Shape;590;p21" descr="Logo&#10;&#10;Description automatically generated"/>
          <p:cNvPicPr preferRelativeResize="0"/>
          <p:nvPr/>
        </p:nvPicPr>
        <p:blipFill rotWithShape="1">
          <a:blip r:embed="rId3">
            <a:alphaModFix/>
          </a:blip>
          <a:srcRect/>
          <a:stretch/>
        </p:blipFill>
        <p:spPr>
          <a:xfrm>
            <a:off x="86705" y="6393417"/>
            <a:ext cx="1532830" cy="465426"/>
          </a:xfrm>
          <a:prstGeom prst="rect">
            <a:avLst/>
          </a:prstGeom>
          <a:noFill/>
          <a:ln>
            <a:noFill/>
          </a:ln>
        </p:spPr>
      </p:pic>
      <p:sp>
        <p:nvSpPr>
          <p:cNvPr id="591" name="Google Shape;591;p21"/>
          <p:cNvSpPr/>
          <p:nvPr/>
        </p:nvSpPr>
        <p:spPr>
          <a:xfrm>
            <a:off x="970172" y="564011"/>
            <a:ext cx="10624868" cy="1207698"/>
          </a:xfrm>
          <a:prstGeom prst="roundRect">
            <a:avLst>
              <a:gd name="adj" fmla="val 16667"/>
            </a:avLst>
          </a:prstGeom>
          <a:solidFill>
            <a:schemeClr val="lt1"/>
          </a:soli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Joget gives companies the ability for nonstop, extensible innovation and development so organizations can adjust rapidly and securely to new priorities of process automation, workflow management and rapid application development in a platform that is simple, flexible, and open. </a:t>
            </a:r>
            <a:endParaRPr sz="2000" dirty="0">
              <a:solidFill>
                <a:schemeClr val="dk1"/>
              </a:solidFill>
              <a:latin typeface="Calibri"/>
              <a:ea typeface="Calibri"/>
              <a:cs typeface="Calibri"/>
              <a:sym typeface="Calibri"/>
            </a:endParaRPr>
          </a:p>
          <a:p>
            <a:pPr marL="0" marR="0" lvl="0" indent="0" algn="just" rtl="0">
              <a:spcBef>
                <a:spcPts val="0"/>
              </a:spcBef>
              <a:spcAft>
                <a:spcPts val="0"/>
              </a:spcAft>
              <a:buNone/>
            </a:pPr>
            <a:endParaRPr sz="2000" dirty="0">
              <a:solidFill>
                <a:schemeClr val="dk1"/>
              </a:solidFill>
              <a:latin typeface="Calibri"/>
              <a:ea typeface="Calibri"/>
              <a:cs typeface="Calibri"/>
              <a:sym typeface="Calibri"/>
            </a:endParaRPr>
          </a:p>
        </p:txBody>
      </p:sp>
      <p:grpSp>
        <p:nvGrpSpPr>
          <p:cNvPr id="592" name="Google Shape;592;p21"/>
          <p:cNvGrpSpPr/>
          <p:nvPr/>
        </p:nvGrpSpPr>
        <p:grpSpPr>
          <a:xfrm rot="5400000">
            <a:off x="196507" y="738894"/>
            <a:ext cx="574091" cy="980740"/>
            <a:chOff x="209668" y="2857422"/>
            <a:chExt cx="463662" cy="2087796"/>
          </a:xfrm>
        </p:grpSpPr>
        <p:sp>
          <p:nvSpPr>
            <p:cNvPr id="593" name="Google Shape;593;p21"/>
            <p:cNvSpPr/>
            <p:nvPr/>
          </p:nvSpPr>
          <p:spPr>
            <a:xfrm rot="10800000">
              <a:off x="423947" y="2857422"/>
              <a:ext cx="249383" cy="208779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cxnSp>
          <p:nvCxnSpPr>
            <p:cNvPr id="594" name="Google Shape;594;p21"/>
            <p:cNvCxnSpPr/>
            <p:nvPr/>
          </p:nvCxnSpPr>
          <p:spPr>
            <a:xfrm flipH="1">
              <a:off x="209668" y="2857423"/>
              <a:ext cx="1" cy="2087795"/>
            </a:xfrm>
            <a:prstGeom prst="straightConnector1">
              <a:avLst/>
            </a:prstGeom>
            <a:noFill/>
            <a:ln w="177800" cap="flat" cmpd="sng">
              <a:solidFill>
                <a:schemeClr val="accent4"/>
              </a:solidFill>
              <a:prstDash val="solid"/>
              <a:miter lim="800000"/>
              <a:headEnd type="none" w="sm" len="sm"/>
              <a:tailEnd type="none" w="sm" len="sm"/>
            </a:ln>
          </p:spPr>
        </p:cxnSp>
      </p:grpSp>
      <p:pic>
        <p:nvPicPr>
          <p:cNvPr id="595" name="Google Shape;595;p21" descr="Icon&#10;&#10;Description automatically generated"/>
          <p:cNvPicPr preferRelativeResize="0"/>
          <p:nvPr/>
        </p:nvPicPr>
        <p:blipFill rotWithShape="1">
          <a:blip r:embed="rId4">
            <a:alphaModFix/>
          </a:blip>
          <a:srcRect/>
          <a:stretch/>
        </p:blipFill>
        <p:spPr>
          <a:xfrm>
            <a:off x="307406" y="2047875"/>
            <a:ext cx="1743075" cy="1238250"/>
          </a:xfrm>
          <a:prstGeom prst="rect">
            <a:avLst/>
          </a:prstGeom>
          <a:noFill/>
          <a:ln>
            <a:noFill/>
          </a:ln>
        </p:spPr>
      </p:pic>
      <p:pic>
        <p:nvPicPr>
          <p:cNvPr id="596" name="Google Shape;596;p21" descr="Icon&#10;&#10;Description automatically generated"/>
          <p:cNvPicPr preferRelativeResize="0"/>
          <p:nvPr/>
        </p:nvPicPr>
        <p:blipFill rotWithShape="1">
          <a:blip r:embed="rId5">
            <a:alphaModFix/>
          </a:blip>
          <a:srcRect/>
          <a:stretch/>
        </p:blipFill>
        <p:spPr>
          <a:xfrm>
            <a:off x="227970" y="3463143"/>
            <a:ext cx="1830059" cy="1297558"/>
          </a:xfrm>
          <a:prstGeom prst="rect">
            <a:avLst/>
          </a:prstGeom>
          <a:noFill/>
          <a:ln>
            <a:noFill/>
          </a:ln>
        </p:spPr>
      </p:pic>
      <p:pic>
        <p:nvPicPr>
          <p:cNvPr id="597" name="Google Shape;597;p21" descr="Icon&#10;&#10;Description automatically generated"/>
          <p:cNvPicPr preferRelativeResize="0"/>
          <p:nvPr/>
        </p:nvPicPr>
        <p:blipFill rotWithShape="1">
          <a:blip r:embed="rId6">
            <a:alphaModFix/>
          </a:blip>
          <a:srcRect/>
          <a:stretch/>
        </p:blipFill>
        <p:spPr>
          <a:xfrm>
            <a:off x="232554" y="4967826"/>
            <a:ext cx="1820893" cy="1307442"/>
          </a:xfrm>
          <a:prstGeom prst="rect">
            <a:avLst/>
          </a:prstGeom>
          <a:noFill/>
          <a:ln>
            <a:noFill/>
          </a:ln>
        </p:spPr>
      </p:pic>
      <p:sp>
        <p:nvSpPr>
          <p:cNvPr id="598" name="Google Shape;598;p21"/>
          <p:cNvSpPr txBox="1"/>
          <p:nvPr/>
        </p:nvSpPr>
        <p:spPr>
          <a:xfrm>
            <a:off x="2037832" y="2052835"/>
            <a:ext cx="3968151"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SIMPLE</a:t>
            </a:r>
            <a:endParaRPr dirty="0"/>
          </a:p>
          <a:p>
            <a:pPr marL="342900" marR="0" lvl="0" indent="-342900" algn="l" rtl="0">
              <a:spcBef>
                <a:spcPts val="0"/>
              </a:spcBef>
              <a:spcAft>
                <a:spcPts val="0"/>
              </a:spcAft>
              <a:buClr>
                <a:srgbClr val="212121"/>
              </a:buClr>
              <a:buSzPts val="1600"/>
              <a:buFont typeface="Noto Sans Symbols"/>
              <a:buChar char="▪"/>
            </a:pPr>
            <a:r>
              <a:rPr lang="en-US" sz="1600" dirty="0">
                <a:solidFill>
                  <a:srgbClr val="212121"/>
                </a:solidFill>
                <a:latin typeface="Roboto"/>
                <a:ea typeface="Roboto"/>
                <a:cs typeface="Roboto"/>
                <a:sym typeface="Roboto"/>
              </a:rPr>
              <a:t>Visual, drag and drop.</a:t>
            </a:r>
            <a:endParaRPr dirty="0"/>
          </a:p>
          <a:p>
            <a:pPr marL="342900" marR="0" lvl="0" indent="-342900" algn="l" rtl="0">
              <a:spcBef>
                <a:spcPts val="0"/>
              </a:spcBef>
              <a:spcAft>
                <a:spcPts val="0"/>
              </a:spcAft>
              <a:buClr>
                <a:srgbClr val="212121"/>
              </a:buClr>
              <a:buSzPts val="1600"/>
              <a:buFont typeface="Noto Sans Symbols"/>
              <a:buChar char="▪"/>
            </a:pPr>
            <a:r>
              <a:rPr lang="en-US" sz="1600" dirty="0">
                <a:solidFill>
                  <a:srgbClr val="212121"/>
                </a:solidFill>
                <a:latin typeface="Roboto"/>
                <a:ea typeface="Roboto"/>
                <a:cs typeface="Roboto"/>
                <a:sym typeface="Roboto"/>
              </a:rPr>
              <a:t>​Accessible to non-coders.​</a:t>
            </a:r>
            <a:endParaRPr dirty="0"/>
          </a:p>
          <a:p>
            <a:pPr marL="342900" marR="0" lvl="0" indent="-342900" algn="l" rtl="0">
              <a:spcBef>
                <a:spcPts val="0"/>
              </a:spcBef>
              <a:spcAft>
                <a:spcPts val="0"/>
              </a:spcAft>
              <a:buClr>
                <a:srgbClr val="212121"/>
              </a:buClr>
              <a:buSzPts val="1600"/>
              <a:buFont typeface="Noto Sans Symbols"/>
              <a:buChar char="▪"/>
            </a:pPr>
            <a:r>
              <a:rPr lang="en-US" sz="1600" dirty="0">
                <a:solidFill>
                  <a:srgbClr val="212121"/>
                </a:solidFill>
                <a:latin typeface="Roboto"/>
                <a:ea typeface="Roboto"/>
                <a:cs typeface="Roboto"/>
                <a:sym typeface="Roboto"/>
              </a:rPr>
              <a:t>​Just a web browser needed, anytime, anywhere.</a:t>
            </a:r>
            <a:endParaRPr dirty="0"/>
          </a:p>
        </p:txBody>
      </p:sp>
      <p:sp>
        <p:nvSpPr>
          <p:cNvPr id="599" name="Google Shape;599;p21"/>
          <p:cNvSpPr txBox="1"/>
          <p:nvPr/>
        </p:nvSpPr>
        <p:spPr>
          <a:xfrm>
            <a:off x="2047210" y="3423374"/>
            <a:ext cx="3844694"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FLEXIBLE</a:t>
            </a:r>
            <a:endParaRPr dirty="0"/>
          </a:p>
          <a:p>
            <a:pPr marL="285750" marR="0" lvl="0" indent="-285750" algn="l" rtl="0">
              <a:spcBef>
                <a:spcPts val="0"/>
              </a:spcBef>
              <a:spcAft>
                <a:spcPts val="0"/>
              </a:spcAft>
              <a:buClr>
                <a:srgbClr val="212121"/>
              </a:buClr>
              <a:buSzPts val="1600"/>
              <a:buFont typeface="Noto Sans Symbols"/>
              <a:buChar char="▪"/>
            </a:pPr>
            <a:r>
              <a:rPr lang="en-US" sz="1600" dirty="0">
                <a:solidFill>
                  <a:srgbClr val="212121"/>
                </a:solidFill>
                <a:latin typeface="Roboto"/>
                <a:ea typeface="Roboto"/>
                <a:cs typeface="Roboto"/>
                <a:sym typeface="Roboto"/>
              </a:rPr>
              <a:t>Process driven apps, database centric apps, integration, you name it.</a:t>
            </a:r>
            <a:endParaRPr dirty="0"/>
          </a:p>
          <a:p>
            <a:pPr marL="285750" marR="0" lvl="0" indent="-285750" algn="l" rtl="0">
              <a:spcBef>
                <a:spcPts val="0"/>
              </a:spcBef>
              <a:spcAft>
                <a:spcPts val="0"/>
              </a:spcAft>
              <a:buClr>
                <a:srgbClr val="212121"/>
              </a:buClr>
              <a:buSzPts val="1600"/>
              <a:buFont typeface="Noto Sans Symbols"/>
              <a:buChar char="▪"/>
            </a:pPr>
            <a:r>
              <a:rPr lang="en-US" sz="1600" dirty="0">
                <a:solidFill>
                  <a:srgbClr val="212121"/>
                </a:solidFill>
                <a:latin typeface="Roboto"/>
                <a:ea typeface="Roboto"/>
                <a:cs typeface="Roboto"/>
                <a:sym typeface="Roboto"/>
              </a:rPr>
              <a:t>​Build full-fledged enterprise apps. </a:t>
            </a:r>
            <a:endParaRPr dirty="0"/>
          </a:p>
          <a:p>
            <a:pPr marL="285750" marR="0" lvl="0" indent="-285750" algn="l" rtl="0">
              <a:spcBef>
                <a:spcPts val="0"/>
              </a:spcBef>
              <a:spcAft>
                <a:spcPts val="0"/>
              </a:spcAft>
              <a:buClr>
                <a:srgbClr val="212121"/>
              </a:buClr>
              <a:buSzPts val="1600"/>
              <a:buFont typeface="Noto Sans Symbols"/>
              <a:buChar char="▪"/>
            </a:pPr>
            <a:r>
              <a:rPr lang="en-US" sz="1600" dirty="0">
                <a:solidFill>
                  <a:srgbClr val="212121"/>
                </a:solidFill>
                <a:latin typeface="Roboto"/>
                <a:ea typeface="Roboto"/>
                <a:cs typeface="Roboto"/>
                <a:sym typeface="Roboto"/>
              </a:rPr>
              <a:t>​Ready for the cloud and mobile.​​​</a:t>
            </a:r>
            <a:endParaRPr dirty="0"/>
          </a:p>
        </p:txBody>
      </p:sp>
      <p:sp>
        <p:nvSpPr>
          <p:cNvPr id="600" name="Google Shape;600;p21"/>
          <p:cNvSpPr txBox="1"/>
          <p:nvPr/>
        </p:nvSpPr>
        <p:spPr>
          <a:xfrm>
            <a:off x="2043461" y="4968314"/>
            <a:ext cx="3759679" cy="11387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chemeClr val="dk1"/>
                </a:solidFill>
                <a:latin typeface="Calibri"/>
                <a:ea typeface="Calibri"/>
                <a:cs typeface="Calibri"/>
                <a:sym typeface="Calibri"/>
              </a:rPr>
              <a:t>OPEN</a:t>
            </a:r>
            <a:endParaRPr sz="1800" b="1" dirty="0">
              <a:solidFill>
                <a:schemeClr val="dk1"/>
              </a:solidFill>
              <a:latin typeface="Calibri"/>
              <a:ea typeface="Calibri"/>
              <a:cs typeface="Calibri"/>
              <a:sym typeface="Calibri"/>
            </a:endParaRPr>
          </a:p>
          <a:p>
            <a:pPr marL="342900" marR="0" lvl="0" indent="-342900" algn="l" rtl="0">
              <a:spcBef>
                <a:spcPts val="0"/>
              </a:spcBef>
              <a:spcAft>
                <a:spcPts val="0"/>
              </a:spcAft>
              <a:buClr>
                <a:srgbClr val="212121"/>
              </a:buClr>
              <a:buSzPts val="1600"/>
              <a:buFont typeface="Noto Sans Symbols"/>
              <a:buChar char="▪"/>
            </a:pPr>
            <a:r>
              <a:rPr lang="en-US" sz="1600" dirty="0">
                <a:solidFill>
                  <a:srgbClr val="212121"/>
                </a:solidFill>
                <a:latin typeface="Roboto"/>
                <a:ea typeface="Roboto"/>
                <a:cs typeface="Roboto"/>
                <a:sym typeface="Roboto"/>
              </a:rPr>
              <a:t>Open source. </a:t>
            </a:r>
            <a:endParaRPr dirty="0"/>
          </a:p>
          <a:p>
            <a:pPr marL="342900" marR="0" lvl="0" indent="-342900" algn="l" rtl="0">
              <a:spcBef>
                <a:spcPts val="0"/>
              </a:spcBef>
              <a:spcAft>
                <a:spcPts val="0"/>
              </a:spcAft>
              <a:buClr>
                <a:srgbClr val="212121"/>
              </a:buClr>
              <a:buSzPts val="1600"/>
              <a:buFont typeface="Noto Sans Symbols"/>
              <a:buChar char="▪"/>
            </a:pPr>
            <a:r>
              <a:rPr lang="en-US" sz="1600" dirty="0">
                <a:solidFill>
                  <a:srgbClr val="212121"/>
                </a:solidFill>
                <a:latin typeface="Roboto"/>
                <a:ea typeface="Roboto"/>
                <a:cs typeface="Roboto"/>
                <a:sym typeface="Roboto"/>
              </a:rPr>
              <a:t>On-premise, private or public cloud. </a:t>
            </a:r>
            <a:endParaRPr dirty="0"/>
          </a:p>
          <a:p>
            <a:pPr marL="342900" marR="0" lvl="0" indent="-342900" algn="l" rtl="0">
              <a:spcBef>
                <a:spcPts val="0"/>
              </a:spcBef>
              <a:spcAft>
                <a:spcPts val="0"/>
              </a:spcAft>
              <a:buClr>
                <a:srgbClr val="212121"/>
              </a:buClr>
              <a:buSzPts val="1600"/>
              <a:buFont typeface="Noto Sans Symbols"/>
              <a:buChar char="▪"/>
            </a:pPr>
            <a:r>
              <a:rPr lang="en-US" sz="1600" dirty="0">
                <a:solidFill>
                  <a:srgbClr val="212121"/>
                </a:solidFill>
                <a:latin typeface="Roboto"/>
                <a:ea typeface="Roboto"/>
                <a:cs typeface="Roboto"/>
                <a:sym typeface="Roboto"/>
              </a:rPr>
              <a:t>​OS, DB, app server independent.</a:t>
            </a:r>
            <a:endParaRPr dirty="0"/>
          </a:p>
        </p:txBody>
      </p:sp>
      <p:cxnSp>
        <p:nvCxnSpPr>
          <p:cNvPr id="601" name="Google Shape;601;p21"/>
          <p:cNvCxnSpPr/>
          <p:nvPr/>
        </p:nvCxnSpPr>
        <p:spPr>
          <a:xfrm flipH="1">
            <a:off x="6280031" y="1922252"/>
            <a:ext cx="5751" cy="4379344"/>
          </a:xfrm>
          <a:prstGeom prst="straightConnector1">
            <a:avLst/>
          </a:prstGeom>
          <a:noFill/>
          <a:ln w="28575" cap="flat" cmpd="sng">
            <a:solidFill>
              <a:schemeClr val="accent3"/>
            </a:solidFill>
            <a:prstDash val="solid"/>
            <a:miter lim="800000"/>
            <a:headEnd type="none" w="sm" len="sm"/>
            <a:tailEnd type="none" w="sm" len="sm"/>
          </a:ln>
        </p:spPr>
      </p:cxnSp>
      <p:sp>
        <p:nvSpPr>
          <p:cNvPr id="602" name="Google Shape;602;p21"/>
          <p:cNvSpPr/>
          <p:nvPr/>
        </p:nvSpPr>
        <p:spPr>
          <a:xfrm>
            <a:off x="7102715" y="2005640"/>
            <a:ext cx="4284452" cy="4140679"/>
          </a:xfrm>
          <a:prstGeom prst="donut">
            <a:avLst>
              <a:gd name="adj" fmla="val 25000"/>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solidFill>
                  <a:srgbClr val="717171"/>
                </a:solidFill>
                <a:latin typeface="Century Gothic"/>
                <a:ea typeface="Century Gothic"/>
                <a:cs typeface="Century Gothic"/>
                <a:sym typeface="Century Gothic"/>
              </a:rPr>
              <a:t>Our Joget </a:t>
            </a:r>
            <a:endParaRPr sz="18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2800" b="1" dirty="0">
                <a:solidFill>
                  <a:srgbClr val="717171"/>
                </a:solidFill>
                <a:latin typeface="Century Gothic"/>
                <a:ea typeface="Century Gothic"/>
                <a:cs typeface="Century Gothic"/>
                <a:sym typeface="Century Gothic"/>
              </a:rPr>
              <a:t>Services</a:t>
            </a:r>
            <a:endParaRPr dirty="0"/>
          </a:p>
        </p:txBody>
      </p:sp>
      <p:sp>
        <p:nvSpPr>
          <p:cNvPr id="603" name="Google Shape;603;p21"/>
          <p:cNvSpPr txBox="1"/>
          <p:nvPr/>
        </p:nvSpPr>
        <p:spPr>
          <a:xfrm>
            <a:off x="7756884" y="2614883"/>
            <a:ext cx="302763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Joget Development Service</a:t>
            </a:r>
            <a:endParaRPr dirty="0"/>
          </a:p>
        </p:txBody>
      </p:sp>
      <p:sp>
        <p:nvSpPr>
          <p:cNvPr id="604" name="Google Shape;604;p21"/>
          <p:cNvSpPr txBox="1"/>
          <p:nvPr/>
        </p:nvSpPr>
        <p:spPr>
          <a:xfrm rot="3120000">
            <a:off x="6572547" y="4845690"/>
            <a:ext cx="3530839" cy="3847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dirty="0">
                <a:solidFill>
                  <a:schemeClr val="dk1"/>
                </a:solidFill>
                <a:latin typeface="Calibri"/>
                <a:ea typeface="Calibri"/>
                <a:cs typeface="Calibri"/>
                <a:sym typeface="Calibri"/>
              </a:rPr>
              <a:t>Joget Implementation Service</a:t>
            </a:r>
            <a:endParaRPr dirty="0"/>
          </a:p>
        </p:txBody>
      </p:sp>
      <p:sp>
        <p:nvSpPr>
          <p:cNvPr id="605" name="Google Shape;605;p21"/>
          <p:cNvSpPr txBox="1"/>
          <p:nvPr/>
        </p:nvSpPr>
        <p:spPr>
          <a:xfrm rot="-3720000">
            <a:off x="9065222" y="4353531"/>
            <a:ext cx="302763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Joget  Support Service</a:t>
            </a:r>
            <a:endParaRPr dirty="0"/>
          </a:p>
        </p:txBody>
      </p:sp>
      <p:cxnSp>
        <p:nvCxnSpPr>
          <p:cNvPr id="606" name="Google Shape;606;p21"/>
          <p:cNvCxnSpPr/>
          <p:nvPr/>
        </p:nvCxnSpPr>
        <p:spPr>
          <a:xfrm>
            <a:off x="7291298" y="3272824"/>
            <a:ext cx="928778" cy="511835"/>
          </a:xfrm>
          <a:prstGeom prst="straightConnector1">
            <a:avLst/>
          </a:prstGeom>
          <a:noFill/>
          <a:ln w="12700" cap="flat" cmpd="sng">
            <a:solidFill>
              <a:schemeClr val="accent4"/>
            </a:solidFill>
            <a:prstDash val="solid"/>
            <a:miter lim="800000"/>
            <a:headEnd type="none" w="sm" len="sm"/>
            <a:tailEnd type="none" w="sm" len="sm"/>
          </a:ln>
        </p:spPr>
      </p:cxnSp>
      <p:cxnSp>
        <p:nvCxnSpPr>
          <p:cNvPr id="607" name="Google Shape;607;p21"/>
          <p:cNvCxnSpPr/>
          <p:nvPr/>
        </p:nvCxnSpPr>
        <p:spPr>
          <a:xfrm rot="10800000" flipH="1">
            <a:off x="10353675" y="3267075"/>
            <a:ext cx="871269" cy="508957"/>
          </a:xfrm>
          <a:prstGeom prst="straightConnector1">
            <a:avLst/>
          </a:prstGeom>
          <a:noFill/>
          <a:ln w="12700" cap="flat" cmpd="sng">
            <a:solidFill>
              <a:schemeClr val="accent4"/>
            </a:solidFill>
            <a:prstDash val="solid"/>
            <a:miter lim="800000"/>
            <a:headEnd type="none" w="sm" len="sm"/>
            <a:tailEnd type="none" w="sm" len="sm"/>
          </a:ln>
        </p:spPr>
      </p:cxnSp>
      <p:cxnSp>
        <p:nvCxnSpPr>
          <p:cNvPr id="608" name="Google Shape;608;p21"/>
          <p:cNvCxnSpPr/>
          <p:nvPr/>
        </p:nvCxnSpPr>
        <p:spPr>
          <a:xfrm>
            <a:off x="9304129" y="5113126"/>
            <a:ext cx="8628" cy="1043796"/>
          </a:xfrm>
          <a:prstGeom prst="straightConnector1">
            <a:avLst/>
          </a:prstGeom>
          <a:noFill/>
          <a:ln w="12700" cap="flat" cmpd="sng">
            <a:solidFill>
              <a:schemeClr val="accent4"/>
            </a:solidFill>
            <a:prstDash val="solid"/>
            <a:miter lim="800000"/>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9;p21">
            <a:extLst>
              <a:ext uri="{FF2B5EF4-FFF2-40B4-BE49-F238E27FC236}">
                <a16:creationId xmlns:a16="http://schemas.microsoft.com/office/drawing/2014/main" id="{7D5A3C77-599C-34EE-D148-DB3813EE83C9}"/>
              </a:ext>
            </a:extLst>
          </p:cNvPr>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3" name="Google Shape;590;p21" descr="Logo&#10;&#10;Description automatically generated">
            <a:extLst>
              <a:ext uri="{FF2B5EF4-FFF2-40B4-BE49-F238E27FC236}">
                <a16:creationId xmlns:a16="http://schemas.microsoft.com/office/drawing/2014/main" id="{C312229F-23D5-3F9E-234C-4C4A0A7187ED}"/>
              </a:ext>
            </a:extLst>
          </p:cNvPr>
          <p:cNvPicPr preferRelativeResize="0"/>
          <p:nvPr/>
        </p:nvPicPr>
        <p:blipFill rotWithShape="1">
          <a:blip r:embed="rId2">
            <a:alphaModFix/>
          </a:blip>
          <a:srcRect/>
          <a:stretch/>
        </p:blipFill>
        <p:spPr>
          <a:xfrm>
            <a:off x="86705" y="6393417"/>
            <a:ext cx="1532830" cy="465426"/>
          </a:xfrm>
          <a:prstGeom prst="rect">
            <a:avLst/>
          </a:prstGeom>
          <a:noFill/>
          <a:ln>
            <a:noFill/>
          </a:ln>
        </p:spPr>
      </p:pic>
      <p:cxnSp>
        <p:nvCxnSpPr>
          <p:cNvPr id="4" name="Google Shape;587;p21">
            <a:extLst>
              <a:ext uri="{FF2B5EF4-FFF2-40B4-BE49-F238E27FC236}">
                <a16:creationId xmlns:a16="http://schemas.microsoft.com/office/drawing/2014/main" id="{9C966A2D-2F16-A107-1ED6-48386D39A599}"/>
              </a:ext>
            </a:extLst>
          </p:cNvPr>
          <p:cNvCxnSpPr>
            <a:cxnSpLocks/>
          </p:cNvCxnSpPr>
          <p:nvPr/>
        </p:nvCxnSpPr>
        <p:spPr>
          <a:xfrm>
            <a:off x="-3" y="331955"/>
            <a:ext cx="4479536" cy="0"/>
          </a:xfrm>
          <a:prstGeom prst="straightConnector1">
            <a:avLst/>
          </a:prstGeom>
          <a:noFill/>
          <a:ln w="9525" cap="flat" cmpd="sng">
            <a:solidFill>
              <a:srgbClr val="085763"/>
            </a:solidFill>
            <a:prstDash val="solid"/>
            <a:miter lim="800000"/>
            <a:headEnd type="none" w="sm" len="sm"/>
            <a:tailEnd type="oval" w="med" len="med"/>
          </a:ln>
        </p:spPr>
      </p:cxnSp>
      <p:cxnSp>
        <p:nvCxnSpPr>
          <p:cNvPr id="5" name="Google Shape;588;p21">
            <a:extLst>
              <a:ext uri="{FF2B5EF4-FFF2-40B4-BE49-F238E27FC236}">
                <a16:creationId xmlns:a16="http://schemas.microsoft.com/office/drawing/2014/main" id="{33F027AB-AF0B-63A8-2773-F1D22C31D743}"/>
              </a:ext>
            </a:extLst>
          </p:cNvPr>
          <p:cNvCxnSpPr>
            <a:cxnSpLocks/>
          </p:cNvCxnSpPr>
          <p:nvPr/>
        </p:nvCxnSpPr>
        <p:spPr>
          <a:xfrm flipH="1">
            <a:off x="7582328" y="306510"/>
            <a:ext cx="4609672" cy="0"/>
          </a:xfrm>
          <a:prstGeom prst="straightConnector1">
            <a:avLst/>
          </a:prstGeom>
          <a:noFill/>
          <a:ln w="9525" cap="flat" cmpd="sng">
            <a:solidFill>
              <a:srgbClr val="085763"/>
            </a:solidFill>
            <a:prstDash val="solid"/>
            <a:miter lim="800000"/>
            <a:headEnd type="none" w="sm" len="sm"/>
            <a:tailEnd type="oval" w="med" len="med"/>
          </a:ln>
        </p:spPr>
      </p:cxnSp>
      <p:sp>
        <p:nvSpPr>
          <p:cNvPr id="8" name="Google Shape;586;p21">
            <a:extLst>
              <a:ext uri="{FF2B5EF4-FFF2-40B4-BE49-F238E27FC236}">
                <a16:creationId xmlns:a16="http://schemas.microsoft.com/office/drawing/2014/main" id="{5D8BFAD6-1B6A-43BA-3615-128A12C3DA3B}"/>
              </a:ext>
            </a:extLst>
          </p:cNvPr>
          <p:cNvSpPr txBox="1"/>
          <p:nvPr/>
        </p:nvSpPr>
        <p:spPr>
          <a:xfrm>
            <a:off x="2116527" y="41636"/>
            <a:ext cx="772453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717171"/>
                </a:solidFill>
                <a:latin typeface="Century Gothic"/>
                <a:ea typeface="Century Gothic"/>
                <a:cs typeface="Century Gothic"/>
                <a:sym typeface="Century Gothic"/>
              </a:rPr>
              <a:t>Oracle Apex</a:t>
            </a:r>
            <a:endParaRPr lang="en-US" dirty="0"/>
          </a:p>
        </p:txBody>
      </p:sp>
      <p:sp>
        <p:nvSpPr>
          <p:cNvPr id="14" name="Rectangle 1">
            <a:extLst>
              <a:ext uri="{FF2B5EF4-FFF2-40B4-BE49-F238E27FC236}">
                <a16:creationId xmlns:a16="http://schemas.microsoft.com/office/drawing/2014/main" id="{B1A619CF-CD81-CBC2-540B-81B46FCE7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a:extLst>
              <a:ext uri="{FF2B5EF4-FFF2-40B4-BE49-F238E27FC236}">
                <a16:creationId xmlns:a16="http://schemas.microsoft.com/office/drawing/2014/main" id="{5351ACB2-33F0-8AD2-2BE6-A80CBB8233D9}"/>
              </a:ext>
            </a:extLst>
          </p:cNvPr>
          <p:cNvSpPr>
            <a:spLocks noChangeArrowheads="1"/>
          </p:cNvSpPr>
          <p:nvPr/>
        </p:nvSpPr>
        <p:spPr bwMode="auto">
          <a:xfrm>
            <a:off x="-1922980" y="12211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3">
            <a:extLst>
              <a:ext uri="{FF2B5EF4-FFF2-40B4-BE49-F238E27FC236}">
                <a16:creationId xmlns:a16="http://schemas.microsoft.com/office/drawing/2014/main" id="{F5EF6E1D-961C-56C6-7C34-12F96AF1A401}"/>
              </a:ext>
            </a:extLst>
          </p:cNvPr>
          <p:cNvSpPr>
            <a:spLocks noChangeArrowheads="1"/>
          </p:cNvSpPr>
          <p:nvPr/>
        </p:nvSpPr>
        <p:spPr bwMode="auto">
          <a:xfrm flipV="1">
            <a:off x="287676" y="304799"/>
            <a:ext cx="122091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9" name="Picture 5" descr="Oracle Application Express Reviews: Pricing &amp; Software Features 2024 -  Financesonline.com">
            <a:extLst>
              <a:ext uri="{FF2B5EF4-FFF2-40B4-BE49-F238E27FC236}">
                <a16:creationId xmlns:a16="http://schemas.microsoft.com/office/drawing/2014/main" id="{412604F5-ABEE-4ABE-F414-927317674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80" y="865948"/>
            <a:ext cx="2324527" cy="950943"/>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591;p21">
            <a:extLst>
              <a:ext uri="{FF2B5EF4-FFF2-40B4-BE49-F238E27FC236}">
                <a16:creationId xmlns:a16="http://schemas.microsoft.com/office/drawing/2014/main" id="{74BAB704-2D4F-58FA-08D0-1F9A014D1436}"/>
              </a:ext>
            </a:extLst>
          </p:cNvPr>
          <p:cNvSpPr/>
          <p:nvPr/>
        </p:nvSpPr>
        <p:spPr>
          <a:xfrm>
            <a:off x="3051426" y="564011"/>
            <a:ext cx="8517276" cy="1681408"/>
          </a:xfrm>
          <a:prstGeom prst="roundRect">
            <a:avLst>
              <a:gd name="adj" fmla="val 16667"/>
            </a:avLst>
          </a:prstGeom>
          <a:solidFill>
            <a:schemeClr val="lt1"/>
          </a:soli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just" rtl="0">
              <a:spcBef>
                <a:spcPts val="0"/>
              </a:spcBef>
              <a:spcAft>
                <a:spcPts val="0"/>
              </a:spcAft>
              <a:buNone/>
            </a:pPr>
            <a:r>
              <a:rPr lang="en-US" sz="2000" dirty="0">
                <a:solidFill>
                  <a:schemeClr val="dk1"/>
                </a:solidFill>
                <a:latin typeface="Calibri"/>
                <a:ea typeface="Calibri"/>
                <a:cs typeface="Calibri"/>
                <a:sym typeface="Calibri"/>
              </a:rPr>
              <a:t>Iqra Technology specializes in providing low code development on the Oracle Apex platform tailored to meet the unique needs of businesses. From developing custom applications to optimizing existing ones, we leverage the power of Oracle Apex to drive efficiency, innovation, and growth for our clients.</a:t>
            </a:r>
            <a:endParaRPr sz="2000" dirty="0">
              <a:solidFill>
                <a:schemeClr val="dk1"/>
              </a:solidFill>
              <a:latin typeface="Calibri"/>
              <a:ea typeface="Calibri"/>
              <a:cs typeface="Calibri"/>
              <a:sym typeface="Calibri"/>
            </a:endParaRPr>
          </a:p>
        </p:txBody>
      </p:sp>
      <p:graphicFrame>
        <p:nvGraphicFramePr>
          <p:cNvPr id="30" name="Diagram 29">
            <a:extLst>
              <a:ext uri="{FF2B5EF4-FFF2-40B4-BE49-F238E27FC236}">
                <a16:creationId xmlns:a16="http://schemas.microsoft.com/office/drawing/2014/main" id="{4821F2CA-432F-3062-459F-069A34CFDD9C}"/>
              </a:ext>
            </a:extLst>
          </p:cNvPr>
          <p:cNvGraphicFramePr/>
          <p:nvPr>
            <p:extLst>
              <p:ext uri="{D42A27DB-BD31-4B8C-83A1-F6EECF244321}">
                <p14:modId xmlns:p14="http://schemas.microsoft.com/office/powerpoint/2010/main" val="2233270269"/>
              </p:ext>
            </p:extLst>
          </p:nvPr>
        </p:nvGraphicFramePr>
        <p:xfrm>
          <a:off x="1619536" y="2208740"/>
          <a:ext cx="5038118" cy="38679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a:extLst>
              <a:ext uri="{FF2B5EF4-FFF2-40B4-BE49-F238E27FC236}">
                <a16:creationId xmlns:a16="http://schemas.microsoft.com/office/drawing/2014/main" id="{EA55EF80-0AE1-0EC4-7FB8-0E28D22DCF96}"/>
              </a:ext>
            </a:extLst>
          </p:cNvPr>
          <p:cNvGraphicFramePr/>
          <p:nvPr>
            <p:extLst>
              <p:ext uri="{D42A27DB-BD31-4B8C-83A1-F6EECF244321}">
                <p14:modId xmlns:p14="http://schemas.microsoft.com/office/powerpoint/2010/main" val="2479680017"/>
              </p:ext>
            </p:extLst>
          </p:nvPr>
        </p:nvGraphicFramePr>
        <p:xfrm>
          <a:off x="6840327" y="2691624"/>
          <a:ext cx="4748922" cy="291244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28" name="Picture 4" descr="Purchase Generic Blue icon">
            <a:extLst>
              <a:ext uri="{FF2B5EF4-FFF2-40B4-BE49-F238E27FC236}">
                <a16:creationId xmlns:a16="http://schemas.microsoft.com/office/drawing/2014/main" id="{E596FAF3-FCD3-6CCA-78DE-61D0609BE4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2116526" y="3471428"/>
            <a:ext cx="519552" cy="5195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ir Icon Vector Icons free download in SVG, PNG Format">
            <a:extLst>
              <a:ext uri="{FF2B5EF4-FFF2-40B4-BE49-F238E27FC236}">
                <a16:creationId xmlns:a16="http://schemas.microsoft.com/office/drawing/2014/main" id="{5EC6D537-63D2-ABB9-1401-BA2B40416CA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14845" y="2538249"/>
            <a:ext cx="465426" cy="4654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yber security Generic Blue icon">
            <a:extLst>
              <a:ext uri="{FF2B5EF4-FFF2-40B4-BE49-F238E27FC236}">
                <a16:creationId xmlns:a16="http://schemas.microsoft.com/office/drawing/2014/main" id="{1EC0C142-3CA4-943A-C458-1A6047CDE01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37075" y="4346313"/>
            <a:ext cx="519552" cy="5195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D4DE7A-BF13-6E87-DB73-C29D3F02802B}"/>
              </a:ext>
            </a:extLst>
          </p:cNvPr>
          <p:cNvPicPr>
            <a:picLocks noChangeAspect="1"/>
          </p:cNvPicPr>
          <p:nvPr/>
        </p:nvPicPr>
        <p:blipFill>
          <a:blip r:embed="rId17"/>
          <a:stretch>
            <a:fillRect/>
          </a:stretch>
        </p:blipFill>
        <p:spPr>
          <a:xfrm>
            <a:off x="1823714" y="5221530"/>
            <a:ext cx="482885" cy="482885"/>
          </a:xfrm>
          <a:prstGeom prst="rect">
            <a:avLst/>
          </a:prstGeom>
        </p:spPr>
      </p:pic>
    </p:spTree>
    <p:extLst>
      <p:ext uri="{BB962C8B-B14F-4D97-AF65-F5344CB8AC3E}">
        <p14:creationId xmlns:p14="http://schemas.microsoft.com/office/powerpoint/2010/main" val="2341164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771;p17">
            <a:extLst>
              <a:ext uri="{FF2B5EF4-FFF2-40B4-BE49-F238E27FC236}">
                <a16:creationId xmlns:a16="http://schemas.microsoft.com/office/drawing/2014/main" id="{BC1BD77E-98E6-B8BE-386A-9FBFC588BBF0}"/>
              </a:ext>
            </a:extLst>
          </p:cNvPr>
          <p:cNvGrpSpPr/>
          <p:nvPr/>
        </p:nvGrpSpPr>
        <p:grpSpPr>
          <a:xfrm rot="5400000">
            <a:off x="-2340441" y="2666183"/>
            <a:ext cx="5860051" cy="527712"/>
            <a:chOff x="6081624" y="1998368"/>
            <a:chExt cx="5613457" cy="782175"/>
          </a:xfrm>
        </p:grpSpPr>
        <p:sp>
          <p:nvSpPr>
            <p:cNvPr id="11" name="Google Shape;773;p17">
              <a:extLst>
                <a:ext uri="{FF2B5EF4-FFF2-40B4-BE49-F238E27FC236}">
                  <a16:creationId xmlns:a16="http://schemas.microsoft.com/office/drawing/2014/main" id="{CD31E2A1-2C0B-5A27-B7BE-8D0A32BB844D}"/>
                </a:ext>
              </a:extLst>
            </p:cNvPr>
            <p:cNvSpPr/>
            <p:nvPr/>
          </p:nvSpPr>
          <p:spPr>
            <a:xfrm rot="10800000">
              <a:off x="6081624" y="1998844"/>
              <a:ext cx="5372968"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 name="Google Shape;772;p17">
              <a:extLst>
                <a:ext uri="{FF2B5EF4-FFF2-40B4-BE49-F238E27FC236}">
                  <a16:creationId xmlns:a16="http://schemas.microsoft.com/office/drawing/2014/main" id="{7AADCBA3-2141-A21E-57B4-6BD7E4D2F693}"/>
                </a:ext>
              </a:extLst>
            </p:cNvPr>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2" name="Google Shape;589;p21">
            <a:extLst>
              <a:ext uri="{FF2B5EF4-FFF2-40B4-BE49-F238E27FC236}">
                <a16:creationId xmlns:a16="http://schemas.microsoft.com/office/drawing/2014/main" id="{7D5A3C77-599C-34EE-D148-DB3813EE83C9}"/>
              </a:ext>
            </a:extLst>
          </p:cNvPr>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3" name="Google Shape;590;p21" descr="Logo&#10;&#10;Description automatically generated">
            <a:extLst>
              <a:ext uri="{FF2B5EF4-FFF2-40B4-BE49-F238E27FC236}">
                <a16:creationId xmlns:a16="http://schemas.microsoft.com/office/drawing/2014/main" id="{C312229F-23D5-3F9E-234C-4C4A0A7187ED}"/>
              </a:ext>
            </a:extLst>
          </p:cNvPr>
          <p:cNvPicPr preferRelativeResize="0"/>
          <p:nvPr/>
        </p:nvPicPr>
        <p:blipFill rotWithShape="1">
          <a:blip r:embed="rId2">
            <a:alphaModFix/>
          </a:blip>
          <a:srcRect/>
          <a:stretch/>
        </p:blipFill>
        <p:spPr>
          <a:xfrm>
            <a:off x="86705" y="6393417"/>
            <a:ext cx="1532830" cy="465426"/>
          </a:xfrm>
          <a:prstGeom prst="rect">
            <a:avLst/>
          </a:prstGeom>
          <a:noFill/>
          <a:ln>
            <a:noFill/>
          </a:ln>
        </p:spPr>
      </p:pic>
      <p:cxnSp>
        <p:nvCxnSpPr>
          <p:cNvPr id="5" name="Google Shape;588;p21">
            <a:extLst>
              <a:ext uri="{FF2B5EF4-FFF2-40B4-BE49-F238E27FC236}">
                <a16:creationId xmlns:a16="http://schemas.microsoft.com/office/drawing/2014/main" id="{33F027AB-AF0B-63A8-2773-F1D22C31D743}"/>
              </a:ext>
            </a:extLst>
          </p:cNvPr>
          <p:cNvCxnSpPr>
            <a:cxnSpLocks/>
          </p:cNvCxnSpPr>
          <p:nvPr/>
        </p:nvCxnSpPr>
        <p:spPr>
          <a:xfrm flipH="1">
            <a:off x="7582328" y="306510"/>
            <a:ext cx="4609672" cy="0"/>
          </a:xfrm>
          <a:prstGeom prst="straightConnector1">
            <a:avLst/>
          </a:prstGeom>
          <a:noFill/>
          <a:ln w="9525" cap="flat" cmpd="sng">
            <a:solidFill>
              <a:srgbClr val="085763"/>
            </a:solidFill>
            <a:prstDash val="solid"/>
            <a:miter lim="800000"/>
            <a:headEnd type="none" w="sm" len="sm"/>
            <a:tailEnd type="oval" w="med" len="med"/>
          </a:ln>
        </p:spPr>
      </p:cxnSp>
      <p:sp>
        <p:nvSpPr>
          <p:cNvPr id="8" name="Google Shape;586;p21">
            <a:extLst>
              <a:ext uri="{FF2B5EF4-FFF2-40B4-BE49-F238E27FC236}">
                <a16:creationId xmlns:a16="http://schemas.microsoft.com/office/drawing/2014/main" id="{5D8BFAD6-1B6A-43BA-3615-128A12C3DA3B}"/>
              </a:ext>
            </a:extLst>
          </p:cNvPr>
          <p:cNvSpPr txBox="1"/>
          <p:nvPr/>
        </p:nvSpPr>
        <p:spPr>
          <a:xfrm>
            <a:off x="2116527" y="41636"/>
            <a:ext cx="772453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717171"/>
                </a:solidFill>
                <a:latin typeface="Century Gothic"/>
                <a:sym typeface="Century Gothic"/>
              </a:rPr>
              <a:t> Oracle ERP</a:t>
            </a:r>
            <a:endParaRPr lang="en-US" dirty="0"/>
          </a:p>
        </p:txBody>
      </p:sp>
      <p:sp>
        <p:nvSpPr>
          <p:cNvPr id="14" name="Rectangle 1">
            <a:extLst>
              <a:ext uri="{FF2B5EF4-FFF2-40B4-BE49-F238E27FC236}">
                <a16:creationId xmlns:a16="http://schemas.microsoft.com/office/drawing/2014/main" id="{B1A619CF-CD81-CBC2-540B-81B46FCE7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a:extLst>
              <a:ext uri="{FF2B5EF4-FFF2-40B4-BE49-F238E27FC236}">
                <a16:creationId xmlns:a16="http://schemas.microsoft.com/office/drawing/2014/main" id="{5351ACB2-33F0-8AD2-2BE6-A80CBB8233D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3">
            <a:extLst>
              <a:ext uri="{FF2B5EF4-FFF2-40B4-BE49-F238E27FC236}">
                <a16:creationId xmlns:a16="http://schemas.microsoft.com/office/drawing/2014/main" id="{F5EF6E1D-961C-56C6-7C34-12F96AF1A401}"/>
              </a:ext>
            </a:extLst>
          </p:cNvPr>
          <p:cNvSpPr>
            <a:spLocks noChangeArrowheads="1"/>
          </p:cNvSpPr>
          <p:nvPr/>
        </p:nvSpPr>
        <p:spPr bwMode="auto">
          <a:xfrm flipV="1">
            <a:off x="287676" y="304799"/>
            <a:ext cx="122091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8" name="Google Shape;591;p21">
            <a:extLst>
              <a:ext uri="{FF2B5EF4-FFF2-40B4-BE49-F238E27FC236}">
                <a16:creationId xmlns:a16="http://schemas.microsoft.com/office/drawing/2014/main" id="{74BAB704-2D4F-58FA-08D0-1F9A014D1436}"/>
              </a:ext>
            </a:extLst>
          </p:cNvPr>
          <p:cNvSpPr/>
          <p:nvPr/>
        </p:nvSpPr>
        <p:spPr>
          <a:xfrm>
            <a:off x="1322685" y="1558438"/>
            <a:ext cx="4769888" cy="4503025"/>
          </a:xfrm>
          <a:prstGeom prst="roundRect">
            <a:avLst>
              <a:gd name="adj" fmla="val 16667"/>
            </a:avLst>
          </a:prstGeom>
          <a:solidFill>
            <a:schemeClr val="lt1"/>
          </a:soli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dirty="0">
                <a:solidFill>
                  <a:schemeClr val="dk1"/>
                </a:solidFill>
                <a:latin typeface="Calibri"/>
                <a:ea typeface="Calibri"/>
                <a:cs typeface="Calibri"/>
                <a:sym typeface="Calibri"/>
              </a:rPr>
              <a:t>Iqra Technology offers a seamless solution with Oracle ERP, empowering businesses with robust tools for streamlined operations, enhanced efficiency, and informed decision-making. With our expertise, we tailor Oracle ERP to fit your unique business needs, ensuring seamless integration and maximum productivity.</a:t>
            </a:r>
          </a:p>
          <a:p>
            <a:pPr marL="0" marR="0" lvl="0" indent="0" algn="just" rtl="0">
              <a:spcBef>
                <a:spcPts val="0"/>
              </a:spcBef>
              <a:spcAft>
                <a:spcPts val="0"/>
              </a:spcAft>
              <a:buNone/>
            </a:pPr>
            <a:endParaRPr lang="en-US" sz="1800" dirty="0">
              <a:solidFill>
                <a:schemeClr val="dk1"/>
              </a:solidFill>
              <a:latin typeface="Calibri"/>
              <a:ea typeface="Calibri"/>
              <a:cs typeface="Calibri"/>
              <a:sym typeface="Calibri"/>
            </a:endParaRPr>
          </a:p>
          <a:p>
            <a:pPr marL="285750" marR="0" lvl="0" indent="-285750" algn="just"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Oracle Cloud Application</a:t>
            </a:r>
          </a:p>
          <a:p>
            <a:pPr marL="285750" marR="0" lvl="0" indent="-285750" algn="just"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Oracle eBusiness Suite</a:t>
            </a:r>
          </a:p>
          <a:p>
            <a:pPr marL="285750" marR="0" lvl="0" indent="-285750" algn="just"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Oracle Integration Cloud</a:t>
            </a:r>
          </a:p>
          <a:p>
            <a:pPr marL="285750" marR="0" lvl="0" indent="-285750" algn="just"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Oracle Apex</a:t>
            </a:r>
          </a:p>
          <a:p>
            <a:pPr marL="285750" marR="0" lvl="0" indent="-285750" algn="just"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Managed Services</a:t>
            </a:r>
          </a:p>
        </p:txBody>
      </p:sp>
      <p:sp>
        <p:nvSpPr>
          <p:cNvPr id="19" name="Rectangle 3">
            <a:extLst>
              <a:ext uri="{FF2B5EF4-FFF2-40B4-BE49-F238E27FC236}">
                <a16:creationId xmlns:a16="http://schemas.microsoft.com/office/drawing/2014/main" id="{ABE517E5-3BAC-1A5A-E502-49EE12B8AF8B}"/>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descr="Master Oracle ERP in 2024: The Top Online Courses to Become an Expert">
            <a:extLst>
              <a:ext uri="{FF2B5EF4-FFF2-40B4-BE49-F238E27FC236}">
                <a16:creationId xmlns:a16="http://schemas.microsoft.com/office/drawing/2014/main" id="{AC2BAFCF-FAEC-D54A-EA41-711757855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92" t="17927" r="15959" b="23722"/>
          <a:stretch/>
        </p:blipFill>
        <p:spPr bwMode="auto">
          <a:xfrm>
            <a:off x="1659823" y="295150"/>
            <a:ext cx="1576532" cy="115895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Google Shape;587;p21">
            <a:extLst>
              <a:ext uri="{FF2B5EF4-FFF2-40B4-BE49-F238E27FC236}">
                <a16:creationId xmlns:a16="http://schemas.microsoft.com/office/drawing/2014/main" id="{9C966A2D-2F16-A107-1ED6-48386D39A599}"/>
              </a:ext>
            </a:extLst>
          </p:cNvPr>
          <p:cNvCxnSpPr>
            <a:cxnSpLocks/>
          </p:cNvCxnSpPr>
          <p:nvPr/>
        </p:nvCxnSpPr>
        <p:spPr>
          <a:xfrm>
            <a:off x="-3" y="331955"/>
            <a:ext cx="4479536" cy="0"/>
          </a:xfrm>
          <a:prstGeom prst="straightConnector1">
            <a:avLst/>
          </a:prstGeom>
          <a:noFill/>
          <a:ln w="9525" cap="flat" cmpd="sng">
            <a:solidFill>
              <a:srgbClr val="085763"/>
            </a:solidFill>
            <a:prstDash val="solid"/>
            <a:miter lim="800000"/>
            <a:headEnd type="none" w="sm" len="sm"/>
            <a:tailEnd type="oval" w="med" len="med"/>
          </a:ln>
        </p:spPr>
      </p:cxnSp>
      <p:pic>
        <p:nvPicPr>
          <p:cNvPr id="3074" name="Picture 2" descr="Oracle ERP – Learnmystuff">
            <a:extLst>
              <a:ext uri="{FF2B5EF4-FFF2-40B4-BE49-F238E27FC236}">
                <a16:creationId xmlns:a16="http://schemas.microsoft.com/office/drawing/2014/main" id="{4A99467F-25AC-86E8-C5FA-5A6BD12E7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859" y="1653652"/>
            <a:ext cx="4206412" cy="420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178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0"/>
        <p:cNvGrpSpPr/>
        <p:nvPr/>
      </p:nvGrpSpPr>
      <p:grpSpPr>
        <a:xfrm>
          <a:off x="0" y="0"/>
          <a:ext cx="0" cy="0"/>
          <a:chOff x="0" y="0"/>
          <a:chExt cx="0" cy="0"/>
        </a:xfrm>
      </p:grpSpPr>
      <p:cxnSp>
        <p:nvCxnSpPr>
          <p:cNvPr id="531" name="Google Shape;531;p9"/>
          <p:cNvCxnSpPr/>
          <p:nvPr/>
        </p:nvCxnSpPr>
        <p:spPr>
          <a:xfrm>
            <a:off x="8105775" y="379124"/>
            <a:ext cx="4086225" cy="0"/>
          </a:xfrm>
          <a:prstGeom prst="straightConnector1">
            <a:avLst/>
          </a:prstGeom>
          <a:noFill/>
          <a:ln w="9525" cap="flat" cmpd="sng">
            <a:solidFill>
              <a:srgbClr val="085763"/>
            </a:solidFill>
            <a:prstDash val="solid"/>
            <a:miter lim="800000"/>
            <a:headEnd type="oval" w="med" len="med"/>
            <a:tailEnd type="none" w="sm" len="sm"/>
          </a:ln>
        </p:spPr>
      </p:cxnSp>
      <p:sp>
        <p:nvSpPr>
          <p:cNvPr id="532" name="Google Shape;532;p9"/>
          <p:cNvSpPr txBox="1"/>
          <p:nvPr/>
        </p:nvSpPr>
        <p:spPr>
          <a:xfrm>
            <a:off x="703053" y="132990"/>
            <a:ext cx="10613367" cy="120648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800"/>
              <a:buFont typeface="Century Gothic"/>
              <a:buNone/>
            </a:pPr>
            <a:r>
              <a:rPr lang="en-US" sz="2800" b="1" i="0" u="none" strike="noStrike" cap="none">
                <a:solidFill>
                  <a:srgbClr val="717171"/>
                </a:solidFill>
                <a:latin typeface="Century Gothic"/>
                <a:ea typeface="Century Gothic"/>
                <a:cs typeface="Century Gothic"/>
                <a:sym typeface="Century Gothic"/>
              </a:rPr>
              <a:t>Ui-Path Services</a:t>
            </a:r>
            <a:endParaRPr sz="2800" b="1" i="0" u="none" strike="noStrike" cap="none">
              <a:solidFill>
                <a:srgbClr val="717171"/>
              </a:solidFill>
              <a:latin typeface="Century Gothic"/>
              <a:ea typeface="Century Gothic"/>
              <a:cs typeface="Century Gothic"/>
              <a:sym typeface="Century Gothic"/>
            </a:endParaRPr>
          </a:p>
          <a:p>
            <a:pPr marL="0" marR="0" lvl="0" indent="0" algn="ctr" rtl="0">
              <a:lnSpc>
                <a:spcPct val="90000"/>
              </a:lnSpc>
              <a:spcBef>
                <a:spcPts val="0"/>
              </a:spcBef>
              <a:spcAft>
                <a:spcPts val="0"/>
              </a:spcAft>
              <a:buClr>
                <a:srgbClr val="3F3F3F"/>
              </a:buClr>
              <a:buSzPts val="2800"/>
              <a:buFont typeface="Century Gothic"/>
              <a:buNone/>
            </a:pP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533" name="Google Shape;533;p9"/>
          <p:cNvCxnSpPr/>
          <p:nvPr/>
        </p:nvCxnSpPr>
        <p:spPr>
          <a:xfrm>
            <a:off x="0" y="379124"/>
            <a:ext cx="4086225" cy="0"/>
          </a:xfrm>
          <a:prstGeom prst="straightConnector1">
            <a:avLst/>
          </a:prstGeom>
          <a:noFill/>
          <a:ln w="9525" cap="flat" cmpd="sng">
            <a:solidFill>
              <a:srgbClr val="085763"/>
            </a:solidFill>
            <a:prstDash val="solid"/>
            <a:miter lim="800000"/>
            <a:headEnd type="none" w="sm" len="sm"/>
            <a:tailEnd type="oval" w="med" len="med"/>
          </a:ln>
        </p:spPr>
      </p:cxnSp>
      <p:sp>
        <p:nvSpPr>
          <p:cNvPr id="534" name="Google Shape;534;p9"/>
          <p:cNvSpPr/>
          <p:nvPr/>
        </p:nvSpPr>
        <p:spPr>
          <a:xfrm>
            <a:off x="5547591" y="2209838"/>
            <a:ext cx="1593858" cy="1593858"/>
          </a:xfrm>
          <a:prstGeom prst="donut">
            <a:avLst>
              <a:gd name="adj" fmla="val 12255"/>
            </a:avLst>
          </a:prstGeom>
          <a:solidFill>
            <a:srgbClr val="0C829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5" name="Google Shape;535;p9"/>
          <p:cNvSpPr/>
          <p:nvPr/>
        </p:nvSpPr>
        <p:spPr>
          <a:xfrm>
            <a:off x="7050854" y="2206311"/>
            <a:ext cx="1593858" cy="1593858"/>
          </a:xfrm>
          <a:prstGeom prst="donut">
            <a:avLst>
              <a:gd name="adj" fmla="val 12255"/>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6" name="Google Shape;536;p9"/>
          <p:cNvSpPr/>
          <p:nvPr/>
        </p:nvSpPr>
        <p:spPr>
          <a:xfrm>
            <a:off x="8556498" y="2183445"/>
            <a:ext cx="1593858" cy="1593858"/>
          </a:xfrm>
          <a:prstGeom prst="donut">
            <a:avLst>
              <a:gd name="adj" fmla="val 12255"/>
            </a:avLst>
          </a:prstGeom>
          <a:solidFill>
            <a:srgbClr val="0C829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7" name="Google Shape;537;p9"/>
          <p:cNvSpPr/>
          <p:nvPr/>
        </p:nvSpPr>
        <p:spPr>
          <a:xfrm>
            <a:off x="6334988" y="3478245"/>
            <a:ext cx="1593858" cy="1593858"/>
          </a:xfrm>
          <a:prstGeom prst="donut">
            <a:avLst>
              <a:gd name="adj" fmla="val 12255"/>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8" name="Google Shape;538;p9"/>
          <p:cNvSpPr/>
          <p:nvPr/>
        </p:nvSpPr>
        <p:spPr>
          <a:xfrm>
            <a:off x="7847783" y="3478245"/>
            <a:ext cx="1593858" cy="1593858"/>
          </a:xfrm>
          <a:prstGeom prst="donut">
            <a:avLst>
              <a:gd name="adj" fmla="val 12255"/>
            </a:avLst>
          </a:prstGeom>
          <a:solidFill>
            <a:srgbClr val="0C8295">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9" name="Google Shape;539;p9"/>
          <p:cNvSpPr/>
          <p:nvPr/>
        </p:nvSpPr>
        <p:spPr>
          <a:xfrm>
            <a:off x="9328951" y="3491063"/>
            <a:ext cx="1593858" cy="1593858"/>
          </a:xfrm>
          <a:prstGeom prst="donut">
            <a:avLst>
              <a:gd name="adj" fmla="val 12255"/>
            </a:avLst>
          </a:prstGeom>
          <a:solidFill>
            <a:schemeClr val="accent4">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0" name="Google Shape;540;p9"/>
          <p:cNvSpPr/>
          <p:nvPr/>
        </p:nvSpPr>
        <p:spPr>
          <a:xfrm>
            <a:off x="903370" y="2611122"/>
            <a:ext cx="3007637" cy="3517951"/>
          </a:xfrm>
          <a:prstGeom prst="rect">
            <a:avLst/>
          </a:prstGeom>
          <a:noFill/>
          <a:ln>
            <a:noFill/>
          </a:ln>
        </p:spPr>
        <p:txBody>
          <a:bodyPr spcFirstLastPara="1" wrap="square" lIns="0" tIns="0" rIns="0" bIns="0" anchor="t" anchorCtr="0">
            <a:spAutoFit/>
          </a:bodyPr>
          <a:lstStyle/>
          <a:p>
            <a:pPr marL="342900" marR="0" lvl="0" indent="-342900" algn="l" rtl="0">
              <a:lnSpc>
                <a:spcPct val="107000"/>
              </a:lnSpc>
              <a:spcBef>
                <a:spcPts val="0"/>
              </a:spcBef>
              <a:spcAft>
                <a:spcPts val="0"/>
              </a:spcAft>
              <a:buClr>
                <a:srgbClr val="717171"/>
              </a:buClr>
              <a:buSzPts val="1600"/>
              <a:buFont typeface="Noto Sans Symbols"/>
              <a:buChar char="∙"/>
            </a:pPr>
            <a:r>
              <a:rPr lang="en-US" sz="1600" b="1" i="0" u="none" strike="noStrike" cap="none">
                <a:solidFill>
                  <a:srgbClr val="717171"/>
                </a:solidFill>
                <a:latin typeface="Calibri"/>
                <a:ea typeface="Calibri"/>
                <a:cs typeface="Calibri"/>
                <a:sym typeface="Calibri"/>
              </a:rPr>
              <a:t>AP Invoice Process Automation</a:t>
            </a:r>
            <a:endParaRPr sz="1400" b="0" i="0" u="none" strike="noStrike" cap="none">
              <a:solidFill>
                <a:srgbClr val="000000"/>
              </a:solidFill>
              <a:latin typeface="Arial"/>
              <a:ea typeface="Arial"/>
              <a:cs typeface="Arial"/>
              <a:sym typeface="Arial"/>
            </a:endParaRPr>
          </a:p>
          <a:p>
            <a:pPr marL="342900" marR="0" lvl="0" indent="-342900" algn="l" rtl="0">
              <a:lnSpc>
                <a:spcPct val="107000"/>
              </a:lnSpc>
              <a:spcBef>
                <a:spcPts val="800"/>
              </a:spcBef>
              <a:spcAft>
                <a:spcPts val="0"/>
              </a:spcAft>
              <a:buClr>
                <a:srgbClr val="717171"/>
              </a:buClr>
              <a:buSzPts val="1600"/>
              <a:buFont typeface="Noto Sans Symbols"/>
              <a:buChar char="∙"/>
            </a:pPr>
            <a:r>
              <a:rPr lang="en-US" sz="1600" b="1" i="0" u="none" strike="noStrike" cap="none">
                <a:solidFill>
                  <a:srgbClr val="717171"/>
                </a:solidFill>
                <a:latin typeface="Calibri"/>
                <a:ea typeface="Calibri"/>
                <a:cs typeface="Calibri"/>
                <a:sym typeface="Calibri"/>
              </a:rPr>
              <a:t>Desktop And Web Automation</a:t>
            </a:r>
            <a:endParaRPr sz="1600" b="1" i="0" u="none" strike="noStrike" cap="none">
              <a:solidFill>
                <a:srgbClr val="717171"/>
              </a:solidFill>
              <a:latin typeface="Calibri"/>
              <a:ea typeface="Calibri"/>
              <a:cs typeface="Calibri"/>
              <a:sym typeface="Calibri"/>
            </a:endParaRPr>
          </a:p>
          <a:p>
            <a:pPr marL="342900" marR="0" lvl="0" indent="-342900" algn="l" rtl="0">
              <a:lnSpc>
                <a:spcPct val="107000"/>
              </a:lnSpc>
              <a:spcBef>
                <a:spcPts val="800"/>
              </a:spcBef>
              <a:spcAft>
                <a:spcPts val="0"/>
              </a:spcAft>
              <a:buClr>
                <a:srgbClr val="717171"/>
              </a:buClr>
              <a:buSzPts val="1600"/>
              <a:buFont typeface="Noto Sans Symbols"/>
              <a:buChar char="∙"/>
            </a:pPr>
            <a:r>
              <a:rPr lang="en-US" sz="1600" b="1" i="0" u="none" strike="noStrike" cap="none">
                <a:solidFill>
                  <a:srgbClr val="717171"/>
                </a:solidFill>
                <a:latin typeface="Calibri"/>
                <a:ea typeface="Calibri"/>
                <a:cs typeface="Calibri"/>
                <a:sym typeface="Calibri"/>
              </a:rPr>
              <a:t> CRM Automation</a:t>
            </a:r>
            <a:endParaRPr sz="1600" b="1" i="0" u="none" strike="noStrike" cap="none">
              <a:solidFill>
                <a:srgbClr val="717171"/>
              </a:solidFill>
              <a:latin typeface="Calibri"/>
              <a:ea typeface="Calibri"/>
              <a:cs typeface="Calibri"/>
              <a:sym typeface="Calibri"/>
            </a:endParaRPr>
          </a:p>
          <a:p>
            <a:pPr marL="342900" marR="0" lvl="0" indent="-342900" algn="l" rtl="0">
              <a:lnSpc>
                <a:spcPct val="107000"/>
              </a:lnSpc>
              <a:spcBef>
                <a:spcPts val="800"/>
              </a:spcBef>
              <a:spcAft>
                <a:spcPts val="0"/>
              </a:spcAft>
              <a:buClr>
                <a:srgbClr val="717171"/>
              </a:buClr>
              <a:buSzPts val="1600"/>
              <a:buFont typeface="Noto Sans Symbols"/>
              <a:buChar char="∙"/>
            </a:pPr>
            <a:r>
              <a:rPr lang="en-US" sz="1600" b="1" i="0" u="none" strike="noStrike" cap="none">
                <a:solidFill>
                  <a:srgbClr val="717171"/>
                </a:solidFill>
                <a:latin typeface="Calibri"/>
                <a:ea typeface="Calibri"/>
                <a:cs typeface="Calibri"/>
                <a:sym typeface="Calibri"/>
              </a:rPr>
              <a:t> Citrix Automation</a:t>
            </a:r>
            <a:endParaRPr sz="1600" b="1" i="0" u="none" strike="noStrike" cap="none">
              <a:solidFill>
                <a:srgbClr val="717171"/>
              </a:solidFill>
              <a:latin typeface="Calibri"/>
              <a:ea typeface="Calibri"/>
              <a:cs typeface="Calibri"/>
              <a:sym typeface="Calibri"/>
            </a:endParaRPr>
          </a:p>
          <a:p>
            <a:pPr marL="342900" marR="0" lvl="0" indent="-342900" algn="l" rtl="0">
              <a:lnSpc>
                <a:spcPct val="107000"/>
              </a:lnSpc>
              <a:spcBef>
                <a:spcPts val="800"/>
              </a:spcBef>
              <a:spcAft>
                <a:spcPts val="0"/>
              </a:spcAft>
              <a:buClr>
                <a:srgbClr val="717171"/>
              </a:buClr>
              <a:buSzPts val="1600"/>
              <a:buFont typeface="Noto Sans Symbols"/>
              <a:buChar char="∙"/>
            </a:pPr>
            <a:r>
              <a:rPr lang="en-US" sz="1600" b="1" i="0" u="none" strike="noStrike" cap="none">
                <a:solidFill>
                  <a:srgbClr val="717171"/>
                </a:solidFill>
                <a:latin typeface="Calibri"/>
                <a:ea typeface="Calibri"/>
                <a:cs typeface="Calibri"/>
                <a:sym typeface="Calibri"/>
              </a:rPr>
              <a:t> ERP Automation</a:t>
            </a:r>
            <a:endParaRPr sz="1600" b="1" i="0" u="none" strike="noStrike" cap="none">
              <a:solidFill>
                <a:srgbClr val="717171"/>
              </a:solidFill>
              <a:latin typeface="Calibri"/>
              <a:ea typeface="Calibri"/>
              <a:cs typeface="Calibri"/>
              <a:sym typeface="Calibri"/>
            </a:endParaRPr>
          </a:p>
          <a:p>
            <a:pPr marL="342900" marR="0" lvl="0" indent="-342900" algn="l" rtl="0">
              <a:lnSpc>
                <a:spcPct val="107000"/>
              </a:lnSpc>
              <a:spcBef>
                <a:spcPts val="800"/>
              </a:spcBef>
              <a:spcAft>
                <a:spcPts val="0"/>
              </a:spcAft>
              <a:buClr>
                <a:srgbClr val="717171"/>
              </a:buClr>
              <a:buSzPts val="1600"/>
              <a:buFont typeface="Noto Sans Symbols"/>
              <a:buChar char="∙"/>
            </a:pPr>
            <a:r>
              <a:rPr lang="en-US" sz="1600" b="1" i="0" u="none" strike="noStrike" cap="none">
                <a:solidFill>
                  <a:srgbClr val="717171"/>
                </a:solidFill>
                <a:latin typeface="Calibri"/>
                <a:ea typeface="Calibri"/>
                <a:cs typeface="Calibri"/>
                <a:sym typeface="Calibri"/>
              </a:rPr>
              <a:t> Excel Automation</a:t>
            </a:r>
            <a:endParaRPr sz="1600" b="1" i="0" u="none" strike="noStrike" cap="none">
              <a:solidFill>
                <a:srgbClr val="717171"/>
              </a:solidFill>
              <a:latin typeface="Calibri"/>
              <a:ea typeface="Calibri"/>
              <a:cs typeface="Calibri"/>
              <a:sym typeface="Calibri"/>
            </a:endParaRPr>
          </a:p>
          <a:p>
            <a:pPr marL="342900" marR="0" lvl="0" indent="-342900" algn="l" rtl="0">
              <a:lnSpc>
                <a:spcPct val="107000"/>
              </a:lnSpc>
              <a:spcBef>
                <a:spcPts val="800"/>
              </a:spcBef>
              <a:spcAft>
                <a:spcPts val="0"/>
              </a:spcAft>
              <a:buClr>
                <a:srgbClr val="717171"/>
              </a:buClr>
              <a:buSzPts val="1600"/>
              <a:buFont typeface="Noto Sans Symbols"/>
              <a:buChar char="∙"/>
            </a:pPr>
            <a:r>
              <a:rPr lang="en-US" sz="1600" b="1" i="0" u="none" strike="noStrike" cap="none">
                <a:solidFill>
                  <a:srgbClr val="717171"/>
                </a:solidFill>
                <a:latin typeface="Calibri"/>
                <a:ea typeface="Calibri"/>
                <a:cs typeface="Calibri"/>
                <a:sym typeface="Calibri"/>
              </a:rPr>
              <a:t> Screen And Data Scrapping</a:t>
            </a:r>
            <a:endParaRPr sz="1600" b="1" i="0" u="none" strike="noStrike" cap="none">
              <a:solidFill>
                <a:srgbClr val="717171"/>
              </a:solidFill>
              <a:latin typeface="Calibri"/>
              <a:ea typeface="Calibri"/>
              <a:cs typeface="Calibri"/>
              <a:sym typeface="Calibri"/>
            </a:endParaRPr>
          </a:p>
          <a:p>
            <a:pPr marL="342900" marR="0" lvl="0" indent="-342900" algn="l" rtl="0">
              <a:lnSpc>
                <a:spcPct val="107000"/>
              </a:lnSpc>
              <a:spcBef>
                <a:spcPts val="800"/>
              </a:spcBef>
              <a:spcAft>
                <a:spcPts val="0"/>
              </a:spcAft>
              <a:buClr>
                <a:srgbClr val="717171"/>
              </a:buClr>
              <a:buSzPts val="1600"/>
              <a:buFont typeface="Noto Sans Symbols"/>
              <a:buChar char="∙"/>
            </a:pPr>
            <a:r>
              <a:rPr lang="en-US" sz="1600" b="1" i="0" u="none" strike="noStrike" cap="none">
                <a:solidFill>
                  <a:srgbClr val="717171"/>
                </a:solidFill>
                <a:latin typeface="Calibri"/>
                <a:ea typeface="Calibri"/>
                <a:cs typeface="Calibri"/>
                <a:sym typeface="Calibri"/>
              </a:rPr>
              <a:t> Email Automation</a:t>
            </a:r>
            <a:endParaRPr sz="1600" b="1" i="0" u="none" strike="noStrike" cap="none">
              <a:solidFill>
                <a:srgbClr val="717171"/>
              </a:solidFill>
              <a:latin typeface="Calibri"/>
              <a:ea typeface="Calibri"/>
              <a:cs typeface="Calibri"/>
              <a:sym typeface="Calibri"/>
            </a:endParaRPr>
          </a:p>
          <a:p>
            <a:pPr marL="342900" marR="0" lvl="0" indent="-342900" algn="l" rtl="0">
              <a:lnSpc>
                <a:spcPct val="107000"/>
              </a:lnSpc>
              <a:spcBef>
                <a:spcPts val="800"/>
              </a:spcBef>
              <a:spcAft>
                <a:spcPts val="0"/>
              </a:spcAft>
              <a:buClr>
                <a:srgbClr val="717171"/>
              </a:buClr>
              <a:buSzPts val="1600"/>
              <a:buFont typeface="Noto Sans Symbols"/>
              <a:buChar char="∙"/>
            </a:pPr>
            <a:r>
              <a:rPr lang="en-US" sz="1600" b="1" i="0" u="none" strike="noStrike" cap="none">
                <a:solidFill>
                  <a:srgbClr val="717171"/>
                </a:solidFill>
                <a:latin typeface="Calibri"/>
                <a:ea typeface="Calibri"/>
                <a:cs typeface="Calibri"/>
                <a:sym typeface="Calibri"/>
              </a:rPr>
              <a:t> PDF Automation</a:t>
            </a:r>
            <a:endParaRPr sz="1600" b="1" i="0" u="none" strike="noStrike" cap="none">
              <a:solidFill>
                <a:srgbClr val="717171"/>
              </a:solidFill>
              <a:latin typeface="Calibri"/>
              <a:ea typeface="Calibri"/>
              <a:cs typeface="Calibri"/>
              <a:sym typeface="Calibri"/>
            </a:endParaRPr>
          </a:p>
          <a:p>
            <a:pPr marL="0" marR="0" lvl="0" indent="0" algn="r" rtl="0">
              <a:lnSpc>
                <a:spcPct val="135714"/>
              </a:lnSpc>
              <a:spcBef>
                <a:spcPts val="800"/>
              </a:spcBef>
              <a:spcAft>
                <a:spcPts val="0"/>
              </a:spcAft>
              <a:buClr>
                <a:srgbClr val="000000"/>
              </a:buClr>
              <a:buSzPts val="1400"/>
              <a:buFont typeface="Arial"/>
              <a:buNone/>
            </a:pPr>
            <a:r>
              <a:rPr lang="en-US" sz="1400" b="0" i="0" u="none" strike="noStrike" cap="none">
                <a:solidFill>
                  <a:srgbClr val="3F3F3F"/>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sp>
        <p:nvSpPr>
          <p:cNvPr id="541" name="Google Shape;541;p9"/>
          <p:cNvSpPr/>
          <p:nvPr/>
        </p:nvSpPr>
        <p:spPr>
          <a:xfrm>
            <a:off x="8245947" y="5219467"/>
            <a:ext cx="1593859" cy="467051"/>
          </a:xfrm>
          <a:prstGeom prst="rect">
            <a:avLst/>
          </a:prstGeom>
          <a:noFill/>
          <a:ln>
            <a:noFill/>
          </a:ln>
        </p:spPr>
        <p:txBody>
          <a:bodyPr spcFirstLastPara="1" wrap="square" lIns="0" tIns="0" rIns="0" bIns="0" anchor="t" anchorCtr="0">
            <a:spAutoFit/>
          </a:bodyPr>
          <a:lstStyle/>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rgbClr val="3F3F3F"/>
                </a:solidFill>
                <a:latin typeface="Quattrocento Sans"/>
                <a:ea typeface="Quattrocento Sans"/>
                <a:cs typeface="Quattrocento Sans"/>
                <a:sym typeface="Quattrocento Sans"/>
              </a:rPr>
              <a:t>Process Mining &amp; Cloud Virtualization </a:t>
            </a:r>
            <a:endParaRPr sz="1400" b="0" i="0" u="none" strike="noStrike" cap="none">
              <a:solidFill>
                <a:srgbClr val="000000"/>
              </a:solidFill>
              <a:latin typeface="Arial"/>
              <a:ea typeface="Arial"/>
              <a:cs typeface="Arial"/>
              <a:sym typeface="Arial"/>
            </a:endParaRPr>
          </a:p>
        </p:txBody>
      </p:sp>
      <p:sp>
        <p:nvSpPr>
          <p:cNvPr id="542" name="Google Shape;542;p9"/>
          <p:cNvSpPr/>
          <p:nvPr/>
        </p:nvSpPr>
        <p:spPr>
          <a:xfrm>
            <a:off x="10013868" y="1437310"/>
            <a:ext cx="1348796" cy="71070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Arial"/>
              <a:buNone/>
            </a:pPr>
            <a:r>
              <a:rPr lang="en-US" sz="1400" b="0" i="0" u="none" strike="noStrike" cap="none">
                <a:solidFill>
                  <a:srgbClr val="3F3F3F"/>
                </a:solidFill>
                <a:latin typeface="Quattrocento Sans"/>
                <a:ea typeface="Quattrocento Sans"/>
                <a:cs typeface="Quattrocento Sans"/>
                <a:sym typeface="Quattrocento Sans"/>
              </a:rPr>
              <a:t>Machine Learning and Deep Learning</a:t>
            </a:r>
            <a:endParaRPr sz="1400" b="0" i="0" u="none" strike="noStrike" cap="none">
              <a:solidFill>
                <a:srgbClr val="000000"/>
              </a:solidFill>
              <a:latin typeface="Arial"/>
              <a:ea typeface="Arial"/>
              <a:cs typeface="Arial"/>
              <a:sym typeface="Arial"/>
            </a:endParaRPr>
          </a:p>
        </p:txBody>
      </p:sp>
      <p:grpSp>
        <p:nvGrpSpPr>
          <p:cNvPr id="543" name="Google Shape;543;p9" descr="Icon of human being and speech bubble. "/>
          <p:cNvGrpSpPr/>
          <p:nvPr/>
        </p:nvGrpSpPr>
        <p:grpSpPr>
          <a:xfrm>
            <a:off x="6155409" y="2789181"/>
            <a:ext cx="378221" cy="380335"/>
            <a:chOff x="3171788" y="779462"/>
            <a:chExt cx="284163" cy="285751"/>
          </a:xfrm>
        </p:grpSpPr>
        <p:sp>
          <p:nvSpPr>
            <p:cNvPr id="544" name="Google Shape;544;p9"/>
            <p:cNvSpPr/>
            <p:nvPr/>
          </p:nvSpPr>
          <p:spPr>
            <a:xfrm>
              <a:off x="3290851" y="779462"/>
              <a:ext cx="165100" cy="196850"/>
            </a:xfrm>
            <a:custGeom>
              <a:avLst/>
              <a:gdLst/>
              <a:ahLst/>
              <a:cxnLst/>
              <a:rect l="l" t="t" r="r" b="b"/>
              <a:pathLst>
                <a:path w="416" h="493" extrusionOk="0">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solidFill>
              <a:srgbClr val="0C82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5" name="Google Shape;545;p9"/>
            <p:cNvSpPr/>
            <p:nvPr/>
          </p:nvSpPr>
          <p:spPr>
            <a:xfrm>
              <a:off x="3171788" y="863600"/>
              <a:ext cx="190500" cy="201613"/>
            </a:xfrm>
            <a:custGeom>
              <a:avLst/>
              <a:gdLst/>
              <a:ahLst/>
              <a:cxnLst/>
              <a:rect l="l" t="t" r="r" b="b"/>
              <a:pathLst>
                <a:path w="480" h="507" extrusionOk="0">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solidFill>
              <a:srgbClr val="0C82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nvGrpSpPr>
          <p:cNvPr id="546" name="Google Shape;546;p9" descr="Icon of books. "/>
          <p:cNvGrpSpPr/>
          <p:nvPr/>
        </p:nvGrpSpPr>
        <p:grpSpPr>
          <a:xfrm>
            <a:off x="7730073" y="2787069"/>
            <a:ext cx="344413" cy="382447"/>
            <a:chOff x="2608263" y="1920875"/>
            <a:chExt cx="258763" cy="287338"/>
          </a:xfrm>
        </p:grpSpPr>
        <p:sp>
          <p:nvSpPr>
            <p:cNvPr id="547" name="Google Shape;547;p9"/>
            <p:cNvSpPr/>
            <p:nvPr/>
          </p:nvSpPr>
          <p:spPr>
            <a:xfrm>
              <a:off x="2808288" y="2122488"/>
              <a:ext cx="58738" cy="1905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8" name="Google Shape;548;p9"/>
            <p:cNvSpPr/>
            <p:nvPr/>
          </p:nvSpPr>
          <p:spPr>
            <a:xfrm>
              <a:off x="2808288" y="1920875"/>
              <a:ext cx="58738" cy="192088"/>
            </a:xfrm>
            <a:custGeom>
              <a:avLst/>
              <a:gdLst/>
              <a:ahLst/>
              <a:cxnLst/>
              <a:rect l="l" t="t" r="r" b="b"/>
              <a:pathLst>
                <a:path w="181" h="602" extrusionOk="0">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49" name="Google Shape;549;p9"/>
            <p:cNvSpPr/>
            <p:nvPr/>
          </p:nvSpPr>
          <p:spPr>
            <a:xfrm>
              <a:off x="2808288" y="2151063"/>
              <a:ext cx="58738" cy="57150"/>
            </a:xfrm>
            <a:custGeom>
              <a:avLst/>
              <a:gdLst/>
              <a:ahLst/>
              <a:cxnLst/>
              <a:rect l="l" t="t" r="r" b="b"/>
              <a:pathLst>
                <a:path w="181" h="182" extrusionOk="0">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0" name="Google Shape;550;p9"/>
            <p:cNvSpPr/>
            <p:nvPr/>
          </p:nvSpPr>
          <p:spPr>
            <a:xfrm>
              <a:off x="2833688" y="1930400"/>
              <a:ext cx="9525" cy="57150"/>
            </a:xfrm>
            <a:custGeom>
              <a:avLst/>
              <a:gdLst/>
              <a:ahLst/>
              <a:cxnLst/>
              <a:rect l="l" t="t" r="r" b="b"/>
              <a:pathLst>
                <a:path w="30" h="181" extrusionOk="0">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1" name="Google Shape;551;p9"/>
            <p:cNvSpPr/>
            <p:nvPr/>
          </p:nvSpPr>
          <p:spPr>
            <a:xfrm>
              <a:off x="2741613" y="1920875"/>
              <a:ext cx="57150" cy="192088"/>
            </a:xfrm>
            <a:custGeom>
              <a:avLst/>
              <a:gdLst/>
              <a:ahLst/>
              <a:cxnLst/>
              <a:rect l="l" t="t" r="r" b="b"/>
              <a:pathLst>
                <a:path w="180" h="602" extrusionOk="0">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2" name="Google Shape;552;p9"/>
            <p:cNvSpPr/>
            <p:nvPr/>
          </p:nvSpPr>
          <p:spPr>
            <a:xfrm>
              <a:off x="2741613" y="2151063"/>
              <a:ext cx="57150" cy="57150"/>
            </a:xfrm>
            <a:custGeom>
              <a:avLst/>
              <a:gdLst/>
              <a:ahLst/>
              <a:cxnLst/>
              <a:rect l="l" t="t" r="r" b="b"/>
              <a:pathLst>
                <a:path w="180" h="182" extrusionOk="0">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3" name="Google Shape;553;p9"/>
            <p:cNvSpPr/>
            <p:nvPr/>
          </p:nvSpPr>
          <p:spPr>
            <a:xfrm>
              <a:off x="2741613" y="2122488"/>
              <a:ext cx="57150" cy="1905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4" name="Google Shape;554;p9"/>
            <p:cNvSpPr/>
            <p:nvPr/>
          </p:nvSpPr>
          <p:spPr>
            <a:xfrm>
              <a:off x="2765425" y="1930400"/>
              <a:ext cx="9525" cy="57150"/>
            </a:xfrm>
            <a:custGeom>
              <a:avLst/>
              <a:gdLst/>
              <a:ahLst/>
              <a:cxnLst/>
              <a:rect l="l" t="t" r="r" b="b"/>
              <a:pathLst>
                <a:path w="30" h="181" extrusionOk="0">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5" name="Google Shape;555;p9"/>
            <p:cNvSpPr/>
            <p:nvPr/>
          </p:nvSpPr>
          <p:spPr>
            <a:xfrm>
              <a:off x="2674938" y="2151063"/>
              <a:ext cx="57150" cy="57150"/>
            </a:xfrm>
            <a:custGeom>
              <a:avLst/>
              <a:gdLst/>
              <a:ahLst/>
              <a:cxnLst/>
              <a:rect l="l" t="t" r="r" b="b"/>
              <a:pathLst>
                <a:path w="181" h="182" extrusionOk="0">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6" name="Google Shape;556;p9"/>
            <p:cNvSpPr/>
            <p:nvPr/>
          </p:nvSpPr>
          <p:spPr>
            <a:xfrm>
              <a:off x="2674938" y="1920875"/>
              <a:ext cx="57150" cy="192088"/>
            </a:xfrm>
            <a:custGeom>
              <a:avLst/>
              <a:gdLst/>
              <a:ahLst/>
              <a:cxnLst/>
              <a:rect l="l" t="t" r="r" b="b"/>
              <a:pathLst>
                <a:path w="181" h="602" extrusionOk="0">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7" name="Google Shape;557;p9"/>
            <p:cNvSpPr/>
            <p:nvPr/>
          </p:nvSpPr>
          <p:spPr>
            <a:xfrm>
              <a:off x="2674938" y="2122488"/>
              <a:ext cx="57150" cy="1905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8" name="Google Shape;558;p9"/>
            <p:cNvSpPr/>
            <p:nvPr/>
          </p:nvSpPr>
          <p:spPr>
            <a:xfrm>
              <a:off x="2698750" y="1930400"/>
              <a:ext cx="9525" cy="57150"/>
            </a:xfrm>
            <a:custGeom>
              <a:avLst/>
              <a:gdLst/>
              <a:ahLst/>
              <a:cxnLst/>
              <a:rect l="l" t="t" r="r" b="b"/>
              <a:pathLst>
                <a:path w="30" h="181" extrusionOk="0">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9" name="Google Shape;559;p9"/>
            <p:cNvSpPr/>
            <p:nvPr/>
          </p:nvSpPr>
          <p:spPr>
            <a:xfrm>
              <a:off x="2608263" y="1920875"/>
              <a:ext cx="57150" cy="192088"/>
            </a:xfrm>
            <a:custGeom>
              <a:avLst/>
              <a:gdLst/>
              <a:ahLst/>
              <a:cxnLst/>
              <a:rect l="l" t="t" r="r" b="b"/>
              <a:pathLst>
                <a:path w="181" h="602" extrusionOk="0">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0" name="Google Shape;560;p9"/>
            <p:cNvSpPr/>
            <p:nvPr/>
          </p:nvSpPr>
          <p:spPr>
            <a:xfrm>
              <a:off x="2608263" y="2122488"/>
              <a:ext cx="57150" cy="1905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1" name="Google Shape;561;p9"/>
            <p:cNvSpPr/>
            <p:nvPr/>
          </p:nvSpPr>
          <p:spPr>
            <a:xfrm>
              <a:off x="2608263" y="2151063"/>
              <a:ext cx="57150" cy="57150"/>
            </a:xfrm>
            <a:custGeom>
              <a:avLst/>
              <a:gdLst/>
              <a:ahLst/>
              <a:cxnLst/>
              <a:rect l="l" t="t" r="r" b="b"/>
              <a:pathLst>
                <a:path w="181" h="182" extrusionOk="0">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2" name="Google Shape;562;p9"/>
            <p:cNvSpPr/>
            <p:nvPr/>
          </p:nvSpPr>
          <p:spPr>
            <a:xfrm>
              <a:off x="2632075" y="1930400"/>
              <a:ext cx="9525" cy="57150"/>
            </a:xfrm>
            <a:custGeom>
              <a:avLst/>
              <a:gdLst/>
              <a:ahLst/>
              <a:cxnLst/>
              <a:rect l="l" t="t" r="r" b="b"/>
              <a:pathLst>
                <a:path w="30" h="181" extrusionOk="0">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63" name="Google Shape;563;p9" descr="Icon of check mark. "/>
          <p:cNvSpPr/>
          <p:nvPr/>
        </p:nvSpPr>
        <p:spPr>
          <a:xfrm>
            <a:off x="9176815" y="2751148"/>
            <a:ext cx="380334" cy="380334"/>
          </a:xfrm>
          <a:custGeom>
            <a:avLst/>
            <a:gdLst/>
            <a:ahLst/>
            <a:cxnLst/>
            <a:rect l="l" t="t" r="r" b="b"/>
            <a:pathLst>
              <a:path w="719" h="719" extrusionOk="0">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rgbClr val="0C82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4" name="Google Shape;564;p9" descr="Icon of magnifying glass to represent search. "/>
          <p:cNvSpPr/>
          <p:nvPr/>
        </p:nvSpPr>
        <p:spPr>
          <a:xfrm>
            <a:off x="8443956" y="4060707"/>
            <a:ext cx="382447" cy="380334"/>
          </a:xfrm>
          <a:custGeom>
            <a:avLst/>
            <a:gdLst/>
            <a:ahLst/>
            <a:cxnLst/>
            <a:rect l="l" t="t" r="r" b="b"/>
            <a:pathLst>
              <a:path w="902" h="901" extrusionOk="0">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rgbClr val="0C829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565" name="Google Shape;565;p9" descr="Icon of computer monitors. "/>
          <p:cNvGrpSpPr/>
          <p:nvPr/>
        </p:nvGrpSpPr>
        <p:grpSpPr>
          <a:xfrm>
            <a:off x="9925124" y="4043926"/>
            <a:ext cx="382447" cy="382446"/>
            <a:chOff x="879475" y="5100638"/>
            <a:chExt cx="287338" cy="287337"/>
          </a:xfrm>
        </p:grpSpPr>
        <p:sp>
          <p:nvSpPr>
            <p:cNvPr id="566" name="Google Shape;566;p9"/>
            <p:cNvSpPr/>
            <p:nvPr/>
          </p:nvSpPr>
          <p:spPr>
            <a:xfrm>
              <a:off x="908050" y="5233988"/>
              <a:ext cx="38100" cy="9525"/>
            </a:xfrm>
            <a:custGeom>
              <a:avLst/>
              <a:gdLst/>
              <a:ahLst/>
              <a:cxnLst/>
              <a:rect l="l" t="t" r="r" b="b"/>
              <a:pathLst>
                <a:path w="121" h="30" extrusionOk="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7" name="Google Shape;567;p9"/>
            <p:cNvSpPr/>
            <p:nvPr/>
          </p:nvSpPr>
          <p:spPr>
            <a:xfrm>
              <a:off x="879475" y="5100638"/>
              <a:ext cx="153988" cy="85725"/>
            </a:xfrm>
            <a:custGeom>
              <a:avLst/>
              <a:gdLst/>
              <a:ahLst/>
              <a:cxnLst/>
              <a:rect l="l" t="t" r="r" b="b"/>
              <a:pathLst>
                <a:path w="482" h="271" extrusionOk="0">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8" name="Google Shape;568;p9"/>
            <p:cNvSpPr/>
            <p:nvPr/>
          </p:nvSpPr>
          <p:spPr>
            <a:xfrm>
              <a:off x="879475" y="5195888"/>
              <a:ext cx="153988" cy="19050"/>
            </a:xfrm>
            <a:custGeom>
              <a:avLst/>
              <a:gdLst/>
              <a:ahLst/>
              <a:cxnLst/>
              <a:rect l="l" t="t" r="r" b="b"/>
              <a:pathLst>
                <a:path w="482" h="60" extrusionOk="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69" name="Google Shape;569;p9"/>
            <p:cNvSpPr/>
            <p:nvPr/>
          </p:nvSpPr>
          <p:spPr>
            <a:xfrm>
              <a:off x="965200" y="5214938"/>
              <a:ext cx="201613" cy="106363"/>
            </a:xfrm>
            <a:custGeom>
              <a:avLst/>
              <a:gdLst/>
              <a:ahLst/>
              <a:cxnLst/>
              <a:rect l="l" t="t" r="r" b="b"/>
              <a:pathLst>
                <a:path w="633" h="332" extrusionOk="0">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0" name="Google Shape;570;p9"/>
            <p:cNvSpPr/>
            <p:nvPr/>
          </p:nvSpPr>
          <p:spPr>
            <a:xfrm>
              <a:off x="965200" y="5330825"/>
              <a:ext cx="201613" cy="57150"/>
            </a:xfrm>
            <a:custGeom>
              <a:avLst/>
              <a:gdLst/>
              <a:ahLst/>
              <a:cxnLst/>
              <a:rect l="l" t="t" r="r" b="b"/>
              <a:pathLst>
                <a:path w="633" h="181" extrusionOk="0">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71" name="Google Shape;571;p9"/>
          <p:cNvSpPr txBox="1"/>
          <p:nvPr/>
        </p:nvSpPr>
        <p:spPr>
          <a:xfrm>
            <a:off x="5545210" y="1437310"/>
            <a:ext cx="121811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Quattrocento Sans"/>
                <a:ea typeface="Quattrocento Sans"/>
                <a:cs typeface="Quattrocento Sans"/>
                <a:sym typeface="Quattrocento Sans"/>
              </a:rPr>
              <a:t>Security, BPM, CRM, ISTM</a:t>
            </a:r>
            <a:endParaRPr sz="1400" b="0" i="0" u="none" strike="noStrike" cap="none">
              <a:solidFill>
                <a:srgbClr val="3F3F3F"/>
              </a:solidFill>
              <a:latin typeface="Quattrocento Sans"/>
              <a:ea typeface="Quattrocento Sans"/>
              <a:cs typeface="Quattrocento Sans"/>
              <a:sym typeface="Quattrocento Sans"/>
            </a:endParaRPr>
          </a:p>
        </p:txBody>
      </p:sp>
      <p:sp>
        <p:nvSpPr>
          <p:cNvPr id="572" name="Google Shape;572;p9"/>
          <p:cNvSpPr txBox="1"/>
          <p:nvPr/>
        </p:nvSpPr>
        <p:spPr>
          <a:xfrm>
            <a:off x="7433187" y="1433348"/>
            <a:ext cx="150869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F3F3F"/>
                </a:solidFill>
                <a:latin typeface="Quattrocento Sans"/>
                <a:ea typeface="Quattrocento Sans"/>
                <a:cs typeface="Quattrocento Sans"/>
                <a:sym typeface="Quattrocento Sans"/>
              </a:rPr>
              <a:t>User-friendly &amp; Speed of Implementation </a:t>
            </a:r>
            <a:endParaRPr sz="1400" b="0" i="0" u="none" strike="noStrike" cap="none">
              <a:solidFill>
                <a:srgbClr val="3F3F3F"/>
              </a:solidFill>
              <a:latin typeface="Quattrocento Sans"/>
              <a:ea typeface="Quattrocento Sans"/>
              <a:cs typeface="Quattrocento Sans"/>
              <a:sym typeface="Quattrocento Sans"/>
            </a:endParaRPr>
          </a:p>
        </p:txBody>
      </p:sp>
      <p:sp>
        <p:nvSpPr>
          <p:cNvPr id="573" name="Google Shape;573;p9"/>
          <p:cNvSpPr txBox="1"/>
          <p:nvPr/>
        </p:nvSpPr>
        <p:spPr>
          <a:xfrm>
            <a:off x="6001306" y="5219467"/>
            <a:ext cx="1266309" cy="559384"/>
          </a:xfrm>
          <a:prstGeom prst="rect">
            <a:avLst/>
          </a:prstGeom>
          <a:noFill/>
          <a:ln>
            <a:noFill/>
          </a:ln>
        </p:spPr>
        <p:txBody>
          <a:bodyPr spcFirstLastPara="1" wrap="square" lIns="91425" tIns="45700" rIns="91425" bIns="45700" anchor="t" anchorCtr="0">
            <a:spAutoFit/>
          </a:bodyPr>
          <a:lstStyle/>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rgbClr val="3F3F3F"/>
                </a:solidFill>
                <a:latin typeface="Quattrocento Sans"/>
                <a:ea typeface="Quattrocento Sans"/>
                <a:cs typeface="Quattrocento Sans"/>
                <a:sym typeface="Quattrocento Sans"/>
              </a:rPr>
              <a:t>Based on C#</a:t>
            </a:r>
            <a:endParaRPr sz="1400" b="0" i="0" u="none" strike="noStrike" cap="none">
              <a:solidFill>
                <a:srgbClr val="000000"/>
              </a:solidFill>
              <a:latin typeface="Arial"/>
              <a:ea typeface="Arial"/>
              <a:cs typeface="Arial"/>
              <a:sym typeface="Arial"/>
            </a:endParaRPr>
          </a:p>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rgbClr val="3F3F3F"/>
                </a:solidFill>
                <a:latin typeface="Quattrocento Sans"/>
                <a:ea typeface="Quattrocento Sans"/>
                <a:cs typeface="Quattrocento Sans"/>
                <a:sym typeface="Quattrocento Sans"/>
              </a:rPr>
              <a:t> Programming</a:t>
            </a:r>
            <a:endParaRPr sz="1400" b="0" i="0" u="none" strike="noStrike" cap="none">
              <a:solidFill>
                <a:srgbClr val="3F3F3F"/>
              </a:solidFill>
              <a:latin typeface="Quattrocento Sans"/>
              <a:ea typeface="Quattrocento Sans"/>
              <a:cs typeface="Quattrocento Sans"/>
              <a:sym typeface="Quattrocento Sans"/>
            </a:endParaRPr>
          </a:p>
        </p:txBody>
      </p:sp>
      <p:sp>
        <p:nvSpPr>
          <p:cNvPr id="574" name="Google Shape;574;p9"/>
          <p:cNvSpPr txBox="1"/>
          <p:nvPr/>
        </p:nvSpPr>
        <p:spPr>
          <a:xfrm>
            <a:off x="10307571" y="5173300"/>
            <a:ext cx="1577675" cy="559384"/>
          </a:xfrm>
          <a:prstGeom prst="rect">
            <a:avLst/>
          </a:prstGeom>
          <a:noFill/>
          <a:ln>
            <a:noFill/>
          </a:ln>
        </p:spPr>
        <p:txBody>
          <a:bodyPr spcFirstLastPara="1" wrap="square" lIns="91425" tIns="45700" rIns="91425" bIns="45700" anchor="t" anchorCtr="0">
            <a:spAutoFit/>
          </a:bodyPr>
          <a:lstStyle/>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rgbClr val="3F3F3F"/>
                </a:solidFill>
                <a:latin typeface="Quattrocento Sans"/>
                <a:ea typeface="Quattrocento Sans"/>
                <a:cs typeface="Quattrocento Sans"/>
                <a:sym typeface="Quattrocento Sans"/>
              </a:rPr>
              <a:t>Digital Assistant &amp; </a:t>
            </a:r>
            <a:endParaRPr sz="1400" b="0" i="0" u="none" strike="noStrike" cap="none">
              <a:solidFill>
                <a:srgbClr val="000000"/>
              </a:solidFill>
              <a:latin typeface="Arial"/>
              <a:ea typeface="Arial"/>
              <a:cs typeface="Arial"/>
              <a:sym typeface="Arial"/>
            </a:endParaRPr>
          </a:p>
          <a:p>
            <a:pPr marL="0" marR="0" lvl="0" indent="0" algn="ctr" rtl="0">
              <a:lnSpc>
                <a:spcPct val="135714"/>
              </a:lnSpc>
              <a:spcBef>
                <a:spcPts val="0"/>
              </a:spcBef>
              <a:spcAft>
                <a:spcPts val="0"/>
              </a:spcAft>
              <a:buClr>
                <a:srgbClr val="000000"/>
              </a:buClr>
              <a:buSzPts val="1400"/>
              <a:buFont typeface="Arial"/>
              <a:buNone/>
            </a:pPr>
            <a:r>
              <a:rPr lang="en-US" sz="1400" b="0" i="0" u="none" strike="noStrike" cap="none">
                <a:solidFill>
                  <a:srgbClr val="3F3F3F"/>
                </a:solidFill>
                <a:latin typeface="Quattrocento Sans"/>
                <a:ea typeface="Quattrocento Sans"/>
                <a:cs typeface="Quattrocento Sans"/>
                <a:sym typeface="Quattrocento Sans"/>
              </a:rPr>
              <a:t>Reusability</a:t>
            </a:r>
            <a:endParaRPr sz="1400" b="0" i="0" u="none" strike="noStrike" cap="none">
              <a:solidFill>
                <a:srgbClr val="3F3F3F"/>
              </a:solidFill>
              <a:latin typeface="Quattrocento Sans"/>
              <a:ea typeface="Quattrocento Sans"/>
              <a:cs typeface="Quattrocento Sans"/>
              <a:sym typeface="Quattrocento Sans"/>
            </a:endParaRPr>
          </a:p>
        </p:txBody>
      </p:sp>
      <p:sp>
        <p:nvSpPr>
          <p:cNvPr id="575" name="Google Shape;575;p9"/>
          <p:cNvSpPr txBox="1"/>
          <p:nvPr/>
        </p:nvSpPr>
        <p:spPr>
          <a:xfrm>
            <a:off x="797931" y="1599048"/>
            <a:ext cx="3659150" cy="1100301"/>
          </a:xfrm>
          <a:prstGeom prst="rect">
            <a:avLst/>
          </a:prstGeom>
          <a:noFill/>
          <a:ln>
            <a:noFill/>
          </a:ln>
        </p:spPr>
        <p:txBody>
          <a:bodyPr spcFirstLastPara="1" wrap="square" lIns="91425" tIns="45700" rIns="91425" bIns="45700" anchor="t" anchorCtr="0">
            <a:spAutoFit/>
          </a:bodyPr>
          <a:lstStyle/>
          <a:p>
            <a:pPr marL="0" marR="0" lvl="0" indent="0" algn="just" rtl="0">
              <a:lnSpc>
                <a:spcPct val="135714"/>
              </a:lnSpc>
              <a:spcBef>
                <a:spcPts val="0"/>
              </a:spcBef>
              <a:spcAft>
                <a:spcPts val="0"/>
              </a:spcAft>
              <a:buClr>
                <a:srgbClr val="000000"/>
              </a:buClr>
              <a:buSzPts val="1400"/>
              <a:buFont typeface="Arial"/>
              <a:buNone/>
            </a:pPr>
            <a:r>
              <a:rPr lang="en-US" sz="1400" b="1" i="0" u="none" strike="noStrike" cap="none" dirty="0">
                <a:solidFill>
                  <a:srgbClr val="717171"/>
                </a:solidFill>
                <a:latin typeface="Quattrocento Sans"/>
                <a:ea typeface="Quattrocento Sans"/>
                <a:cs typeface="Quattrocento Sans"/>
                <a:sym typeface="Quattrocento Sans"/>
              </a:rPr>
              <a:t>We identify the business process which can be automated and then the time and efforts can be redirected to more productive tasks.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rgbClr val="717171"/>
              </a:solidFill>
              <a:latin typeface="Quattrocento Sans"/>
              <a:ea typeface="Quattrocento Sans"/>
              <a:cs typeface="Quattrocento Sans"/>
              <a:sym typeface="Quattrocento Sans"/>
            </a:endParaRPr>
          </a:p>
        </p:txBody>
      </p:sp>
      <p:pic>
        <p:nvPicPr>
          <p:cNvPr id="576" name="Google Shape;576;p9" descr="UiPath | Uipath Services and Solutions | RPA Services"/>
          <p:cNvPicPr preferRelativeResize="0"/>
          <p:nvPr/>
        </p:nvPicPr>
        <p:blipFill rotWithShape="1">
          <a:blip r:embed="rId3">
            <a:alphaModFix/>
          </a:blip>
          <a:srcRect/>
          <a:stretch/>
        </p:blipFill>
        <p:spPr>
          <a:xfrm>
            <a:off x="853120" y="190500"/>
            <a:ext cx="2106829" cy="1702910"/>
          </a:xfrm>
          <a:prstGeom prst="rect">
            <a:avLst/>
          </a:prstGeom>
          <a:noFill/>
          <a:ln>
            <a:noFill/>
          </a:ln>
        </p:spPr>
      </p:pic>
      <p:cxnSp>
        <p:nvCxnSpPr>
          <p:cNvPr id="577" name="Google Shape;577;p9"/>
          <p:cNvCxnSpPr/>
          <p:nvPr/>
        </p:nvCxnSpPr>
        <p:spPr>
          <a:xfrm>
            <a:off x="3525079" y="1007165"/>
            <a:ext cx="0" cy="0"/>
          </a:xfrm>
          <a:prstGeom prst="straightConnector1">
            <a:avLst/>
          </a:prstGeom>
          <a:noFill/>
          <a:ln w="9525" cap="flat" cmpd="sng">
            <a:solidFill>
              <a:schemeClr val="accent1"/>
            </a:solidFill>
            <a:prstDash val="solid"/>
            <a:miter lim="800000"/>
            <a:headEnd type="none" w="sm" len="sm"/>
            <a:tailEnd type="none" w="sm" len="sm"/>
          </a:ln>
        </p:spPr>
      </p:cxnSp>
      <p:sp>
        <p:nvSpPr>
          <p:cNvPr id="578" name="Google Shape;57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2"/>
              </a:buClr>
              <a:buSzPts val="1200"/>
              <a:buFont typeface="Calibri"/>
              <a:buNone/>
            </a:pPr>
            <a:fld id="{00000000-1234-1234-1234-123412341234}" type="slidenum">
              <a:rPr lang="en-US">
                <a:solidFill>
                  <a:schemeClr val="lt2"/>
                </a:solidFill>
              </a:rPr>
              <a:t>15</a:t>
            </a:fld>
            <a:endParaRPr>
              <a:solidFill>
                <a:schemeClr val="lt2"/>
              </a:solidFill>
            </a:endParaRPr>
          </a:p>
        </p:txBody>
      </p:sp>
      <p:sp>
        <p:nvSpPr>
          <p:cNvPr id="579" name="Google Shape;579;p9"/>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580" name="Google Shape;580;p9" descr="Logo&#10;&#10;Description automatically generated"/>
          <p:cNvPicPr preferRelativeResize="0"/>
          <p:nvPr/>
        </p:nvPicPr>
        <p:blipFill rotWithShape="1">
          <a:blip r:embed="rId4">
            <a:alphaModFix/>
          </a:blip>
          <a:srcRect/>
          <a:stretch/>
        </p:blipFill>
        <p:spPr>
          <a:xfrm>
            <a:off x="86705" y="6393417"/>
            <a:ext cx="1532830" cy="465426"/>
          </a:xfrm>
          <a:prstGeom prst="rect">
            <a:avLst/>
          </a:prstGeom>
          <a:noFill/>
          <a:ln>
            <a:noFill/>
          </a:ln>
        </p:spPr>
      </p:pic>
      <p:pic>
        <p:nvPicPr>
          <p:cNvPr id="581" name="Google Shape;581;p9" descr="Morse Code with solid fill"/>
          <p:cNvPicPr preferRelativeResize="0"/>
          <p:nvPr/>
        </p:nvPicPr>
        <p:blipFill rotWithShape="1">
          <a:blip r:embed="rId5">
            <a:alphaModFix/>
          </a:blip>
          <a:srcRect/>
          <a:stretch/>
        </p:blipFill>
        <p:spPr>
          <a:xfrm>
            <a:off x="6762931" y="3893105"/>
            <a:ext cx="914400" cy="91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cxnSp>
        <p:nvCxnSpPr>
          <p:cNvPr id="614" name="Google Shape;614;p10"/>
          <p:cNvCxnSpPr/>
          <p:nvPr/>
        </p:nvCxnSpPr>
        <p:spPr>
          <a:xfrm>
            <a:off x="8839019" y="364747"/>
            <a:ext cx="3352980" cy="14377"/>
          </a:xfrm>
          <a:prstGeom prst="straightConnector1">
            <a:avLst/>
          </a:prstGeom>
          <a:noFill/>
          <a:ln w="9525" cap="flat" cmpd="sng">
            <a:solidFill>
              <a:srgbClr val="085763"/>
            </a:solidFill>
            <a:prstDash val="solid"/>
            <a:miter lim="800000"/>
            <a:headEnd type="oval" w="med" len="med"/>
            <a:tailEnd type="none" w="sm" len="sm"/>
          </a:ln>
        </p:spPr>
      </p:cxnSp>
      <p:sp>
        <p:nvSpPr>
          <p:cNvPr id="615" name="Google Shape;615;p10"/>
          <p:cNvSpPr txBox="1"/>
          <p:nvPr/>
        </p:nvSpPr>
        <p:spPr>
          <a:xfrm>
            <a:off x="1754034" y="202522"/>
            <a:ext cx="8686800" cy="775597"/>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2800" b="1" i="0" u="none" strike="noStrike" cap="none">
                <a:solidFill>
                  <a:srgbClr val="717171"/>
                </a:solidFill>
                <a:latin typeface="Calibri"/>
                <a:ea typeface="Calibri"/>
                <a:cs typeface="Calibri"/>
                <a:sym typeface="Calibri"/>
              </a:rPr>
              <a:t>Web &amp; Mobile Technologies</a:t>
            </a:r>
            <a:r>
              <a:rPr lang="en-US" sz="2800" b="1">
                <a:solidFill>
                  <a:srgbClr val="717171"/>
                </a:solidFill>
                <a:latin typeface="Calibri"/>
                <a:ea typeface="Calibri"/>
                <a:cs typeface="Calibri"/>
                <a:sym typeface="Calibri"/>
              </a:rPr>
              <a:t> </a:t>
            </a:r>
            <a:br>
              <a:rPr lang="en-US" sz="2800" b="0" i="0" u="none" strike="noStrike" cap="none">
                <a:solidFill>
                  <a:schemeClr val="dk1"/>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616" name="Google Shape;616;p10"/>
          <p:cNvCxnSpPr/>
          <p:nvPr/>
        </p:nvCxnSpPr>
        <p:spPr>
          <a:xfrm rot="10800000" flipH="1">
            <a:off x="-1" y="364747"/>
            <a:ext cx="3453622" cy="14378"/>
          </a:xfrm>
          <a:prstGeom prst="straightConnector1">
            <a:avLst/>
          </a:prstGeom>
          <a:noFill/>
          <a:ln w="9525" cap="flat" cmpd="sng">
            <a:solidFill>
              <a:srgbClr val="085763"/>
            </a:solidFill>
            <a:prstDash val="solid"/>
            <a:miter lim="800000"/>
            <a:headEnd type="none" w="sm" len="sm"/>
            <a:tailEnd type="oval" w="med" len="med"/>
          </a:ln>
        </p:spPr>
      </p:cxnSp>
      <p:sp>
        <p:nvSpPr>
          <p:cNvPr id="617" name="Google Shape;617;p10"/>
          <p:cNvSpPr txBox="1"/>
          <p:nvPr/>
        </p:nvSpPr>
        <p:spPr>
          <a:xfrm>
            <a:off x="379450" y="1217860"/>
            <a:ext cx="2043774" cy="584775"/>
          </a:xfrm>
          <a:prstGeom prst="rect">
            <a:avLst/>
          </a:prstGeom>
          <a:solidFill>
            <a:schemeClr val="accent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chemeClr val="lt1"/>
                </a:solidFill>
                <a:latin typeface="Arial"/>
                <a:ea typeface="Arial"/>
                <a:cs typeface="Arial"/>
                <a:sym typeface="Arial"/>
              </a:rPr>
              <a:t>Front End Technology</a:t>
            </a:r>
            <a:endParaRPr sz="1600" b="0" i="0" u="none" strike="noStrike" cap="none">
              <a:solidFill>
                <a:schemeClr val="lt1"/>
              </a:solidFill>
              <a:latin typeface="Arial"/>
              <a:ea typeface="Arial"/>
              <a:cs typeface="Arial"/>
              <a:sym typeface="Arial"/>
            </a:endParaRPr>
          </a:p>
        </p:txBody>
      </p:sp>
      <p:sp>
        <p:nvSpPr>
          <p:cNvPr id="618" name="Google Shape;618;p10"/>
          <p:cNvSpPr txBox="1"/>
          <p:nvPr/>
        </p:nvSpPr>
        <p:spPr>
          <a:xfrm>
            <a:off x="2726322" y="1220543"/>
            <a:ext cx="2043774" cy="553957"/>
          </a:xfrm>
          <a:prstGeom prst="rect">
            <a:avLst/>
          </a:prstGeom>
          <a:solidFill>
            <a:srgbClr val="0C8295"/>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chemeClr val="lt1"/>
                </a:solidFill>
                <a:latin typeface="Arial"/>
                <a:ea typeface="Arial"/>
                <a:cs typeface="Arial"/>
                <a:sym typeface="Arial"/>
              </a:rPr>
              <a:t>Mobility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619" name="Google Shape;619;p10"/>
          <p:cNvSpPr txBox="1"/>
          <p:nvPr/>
        </p:nvSpPr>
        <p:spPr>
          <a:xfrm>
            <a:off x="5222111" y="1251841"/>
            <a:ext cx="2043774" cy="584775"/>
          </a:xfrm>
          <a:prstGeom prst="rect">
            <a:avLst/>
          </a:prstGeom>
          <a:solidFill>
            <a:schemeClr val="accent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chemeClr val="lt1"/>
                </a:solidFill>
                <a:latin typeface="Arial"/>
                <a:ea typeface="Arial"/>
                <a:cs typeface="Arial"/>
                <a:sym typeface="Arial"/>
              </a:rPr>
              <a:t>Enterprise Content Management</a:t>
            </a:r>
            <a:endParaRPr sz="1600" b="0" i="0" u="none" strike="noStrike" cap="none">
              <a:solidFill>
                <a:schemeClr val="lt1"/>
              </a:solidFill>
              <a:latin typeface="Arial"/>
              <a:ea typeface="Arial"/>
              <a:cs typeface="Arial"/>
              <a:sym typeface="Arial"/>
            </a:endParaRPr>
          </a:p>
        </p:txBody>
      </p:sp>
      <p:sp>
        <p:nvSpPr>
          <p:cNvPr id="620" name="Google Shape;620;p10"/>
          <p:cNvSpPr txBox="1"/>
          <p:nvPr/>
        </p:nvSpPr>
        <p:spPr>
          <a:xfrm>
            <a:off x="7507571" y="1229700"/>
            <a:ext cx="2043774" cy="584775"/>
          </a:xfrm>
          <a:prstGeom prst="rect">
            <a:avLst/>
          </a:prstGeom>
          <a:solidFill>
            <a:srgbClr val="0C8295"/>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chemeClr val="lt1"/>
                </a:solidFill>
                <a:latin typeface="Arial"/>
                <a:ea typeface="Arial"/>
                <a:cs typeface="Arial"/>
                <a:sym typeface="Arial"/>
              </a:rPr>
              <a:t>Back End Technology</a:t>
            </a:r>
            <a:endParaRPr sz="1600" b="0" i="0" u="none" strike="noStrike" cap="none">
              <a:solidFill>
                <a:schemeClr val="lt1"/>
              </a:solidFill>
              <a:latin typeface="Arial"/>
              <a:ea typeface="Arial"/>
              <a:cs typeface="Arial"/>
              <a:sym typeface="Arial"/>
            </a:endParaRPr>
          </a:p>
        </p:txBody>
      </p:sp>
      <p:sp>
        <p:nvSpPr>
          <p:cNvPr id="621" name="Google Shape;621;p10"/>
          <p:cNvSpPr txBox="1"/>
          <p:nvPr/>
        </p:nvSpPr>
        <p:spPr>
          <a:xfrm>
            <a:off x="9806488" y="1229700"/>
            <a:ext cx="2043774" cy="553998"/>
          </a:xfrm>
          <a:prstGeom prst="rect">
            <a:avLst/>
          </a:prstGeom>
          <a:solidFill>
            <a:schemeClr val="accent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chemeClr val="lt1"/>
                </a:solidFill>
                <a:latin typeface="Arial"/>
                <a:ea typeface="Arial"/>
                <a:cs typeface="Arial"/>
                <a:sym typeface="Arial"/>
              </a:rPr>
              <a:t>Database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chemeClr val="lt1"/>
              </a:solidFill>
              <a:latin typeface="Arial"/>
              <a:ea typeface="Arial"/>
              <a:cs typeface="Arial"/>
              <a:sym typeface="Arial"/>
            </a:endParaRPr>
          </a:p>
        </p:txBody>
      </p:sp>
      <p:sp>
        <p:nvSpPr>
          <p:cNvPr id="622" name="Google Shape;622;p10"/>
          <p:cNvSpPr/>
          <p:nvPr/>
        </p:nvSpPr>
        <p:spPr>
          <a:xfrm>
            <a:off x="380475" y="2021999"/>
            <a:ext cx="2039970" cy="3860408"/>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623" name="Google Shape;623;p10"/>
          <p:cNvPicPr preferRelativeResize="0"/>
          <p:nvPr/>
        </p:nvPicPr>
        <p:blipFill rotWithShape="1">
          <a:blip r:embed="rId3">
            <a:alphaModFix/>
          </a:blip>
          <a:srcRect/>
          <a:stretch/>
        </p:blipFill>
        <p:spPr>
          <a:xfrm>
            <a:off x="135843" y="3245980"/>
            <a:ext cx="2546695" cy="1475418"/>
          </a:xfrm>
          <a:prstGeom prst="rect">
            <a:avLst/>
          </a:prstGeom>
          <a:noFill/>
          <a:ln>
            <a:noFill/>
          </a:ln>
        </p:spPr>
      </p:pic>
      <p:pic>
        <p:nvPicPr>
          <p:cNvPr id="624" name="Google Shape;624;p10"/>
          <p:cNvPicPr preferRelativeResize="0"/>
          <p:nvPr/>
        </p:nvPicPr>
        <p:blipFill rotWithShape="1">
          <a:blip r:embed="rId4">
            <a:alphaModFix/>
          </a:blip>
          <a:srcRect/>
          <a:stretch/>
        </p:blipFill>
        <p:spPr>
          <a:xfrm>
            <a:off x="482532" y="4767981"/>
            <a:ext cx="1872035" cy="658623"/>
          </a:xfrm>
          <a:prstGeom prst="rect">
            <a:avLst/>
          </a:prstGeom>
          <a:noFill/>
          <a:ln>
            <a:noFill/>
          </a:ln>
        </p:spPr>
      </p:pic>
      <p:sp>
        <p:nvSpPr>
          <p:cNvPr id="625" name="Google Shape;625;p10"/>
          <p:cNvSpPr/>
          <p:nvPr/>
        </p:nvSpPr>
        <p:spPr>
          <a:xfrm>
            <a:off x="2712035" y="2021999"/>
            <a:ext cx="2039970" cy="3860408"/>
          </a:xfrm>
          <a:prstGeom prst="rect">
            <a:avLst/>
          </a:prstGeom>
          <a:solidFill>
            <a:schemeClr val="lt1"/>
          </a:solidFill>
          <a:ln w="12700" cap="flat" cmpd="sng">
            <a:solidFill>
              <a:srgbClr val="0C829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626" name="Google Shape;626;p10"/>
          <p:cNvPicPr preferRelativeResize="0"/>
          <p:nvPr/>
        </p:nvPicPr>
        <p:blipFill rotWithShape="1">
          <a:blip r:embed="rId5">
            <a:alphaModFix/>
          </a:blip>
          <a:srcRect/>
          <a:stretch/>
        </p:blipFill>
        <p:spPr>
          <a:xfrm>
            <a:off x="2810584" y="2177975"/>
            <a:ext cx="1705010" cy="715305"/>
          </a:xfrm>
          <a:prstGeom prst="rect">
            <a:avLst/>
          </a:prstGeom>
          <a:noFill/>
          <a:ln>
            <a:noFill/>
          </a:ln>
        </p:spPr>
      </p:pic>
      <p:pic>
        <p:nvPicPr>
          <p:cNvPr id="627" name="Google Shape;627;p10"/>
          <p:cNvPicPr preferRelativeResize="0"/>
          <p:nvPr/>
        </p:nvPicPr>
        <p:blipFill rotWithShape="1">
          <a:blip r:embed="rId6">
            <a:alphaModFix/>
          </a:blip>
          <a:srcRect/>
          <a:stretch/>
        </p:blipFill>
        <p:spPr>
          <a:xfrm>
            <a:off x="2839556" y="3099157"/>
            <a:ext cx="1705010" cy="422534"/>
          </a:xfrm>
          <a:prstGeom prst="rect">
            <a:avLst/>
          </a:prstGeom>
          <a:noFill/>
          <a:ln>
            <a:noFill/>
          </a:ln>
        </p:spPr>
      </p:pic>
      <p:pic>
        <p:nvPicPr>
          <p:cNvPr id="628" name="Google Shape;628;p10"/>
          <p:cNvPicPr preferRelativeResize="0"/>
          <p:nvPr/>
        </p:nvPicPr>
        <p:blipFill rotWithShape="1">
          <a:blip r:embed="rId7">
            <a:alphaModFix/>
          </a:blip>
          <a:srcRect/>
          <a:stretch/>
        </p:blipFill>
        <p:spPr>
          <a:xfrm>
            <a:off x="2919378" y="3551930"/>
            <a:ext cx="1757613" cy="1316513"/>
          </a:xfrm>
          <a:prstGeom prst="rect">
            <a:avLst/>
          </a:prstGeom>
          <a:noFill/>
          <a:ln>
            <a:noFill/>
          </a:ln>
        </p:spPr>
      </p:pic>
      <p:pic>
        <p:nvPicPr>
          <p:cNvPr id="629" name="Google Shape;629;p10"/>
          <p:cNvPicPr preferRelativeResize="0"/>
          <p:nvPr/>
        </p:nvPicPr>
        <p:blipFill rotWithShape="1">
          <a:blip r:embed="rId8">
            <a:alphaModFix/>
          </a:blip>
          <a:srcRect/>
          <a:stretch/>
        </p:blipFill>
        <p:spPr>
          <a:xfrm>
            <a:off x="2839556" y="4721398"/>
            <a:ext cx="1849378" cy="1035652"/>
          </a:xfrm>
          <a:prstGeom prst="rect">
            <a:avLst/>
          </a:prstGeom>
          <a:noFill/>
          <a:ln>
            <a:noFill/>
          </a:ln>
        </p:spPr>
      </p:pic>
      <p:sp>
        <p:nvSpPr>
          <p:cNvPr id="630" name="Google Shape;630;p10"/>
          <p:cNvSpPr/>
          <p:nvPr/>
        </p:nvSpPr>
        <p:spPr>
          <a:xfrm>
            <a:off x="5225915" y="2021999"/>
            <a:ext cx="2039970" cy="3860408"/>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631" name="Google Shape;631;p10"/>
          <p:cNvPicPr preferRelativeResize="0"/>
          <p:nvPr/>
        </p:nvPicPr>
        <p:blipFill rotWithShape="1">
          <a:blip r:embed="rId9">
            <a:alphaModFix/>
          </a:blip>
          <a:srcRect/>
          <a:stretch/>
        </p:blipFill>
        <p:spPr>
          <a:xfrm>
            <a:off x="5453515" y="2644484"/>
            <a:ext cx="1580625" cy="852298"/>
          </a:xfrm>
          <a:prstGeom prst="rect">
            <a:avLst/>
          </a:prstGeom>
          <a:noFill/>
          <a:ln>
            <a:noFill/>
          </a:ln>
        </p:spPr>
      </p:pic>
      <p:pic>
        <p:nvPicPr>
          <p:cNvPr id="632" name="Google Shape;632;p10"/>
          <p:cNvPicPr preferRelativeResize="0"/>
          <p:nvPr/>
        </p:nvPicPr>
        <p:blipFill rotWithShape="1">
          <a:blip r:embed="rId10">
            <a:alphaModFix/>
          </a:blip>
          <a:srcRect/>
          <a:stretch/>
        </p:blipFill>
        <p:spPr>
          <a:xfrm>
            <a:off x="5453515" y="4316494"/>
            <a:ext cx="1752736" cy="521232"/>
          </a:xfrm>
          <a:prstGeom prst="rect">
            <a:avLst/>
          </a:prstGeom>
          <a:noFill/>
          <a:ln>
            <a:noFill/>
          </a:ln>
        </p:spPr>
      </p:pic>
      <p:sp>
        <p:nvSpPr>
          <p:cNvPr id="633" name="Google Shape;633;p10"/>
          <p:cNvSpPr/>
          <p:nvPr/>
        </p:nvSpPr>
        <p:spPr>
          <a:xfrm>
            <a:off x="7511375" y="2021999"/>
            <a:ext cx="2039970" cy="3860408"/>
          </a:xfrm>
          <a:prstGeom prst="rect">
            <a:avLst/>
          </a:prstGeom>
          <a:solidFill>
            <a:schemeClr val="lt1"/>
          </a:solidFill>
          <a:ln w="12700" cap="flat" cmpd="sng">
            <a:solidFill>
              <a:srgbClr val="0C829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634" name="Google Shape;634;p10"/>
          <p:cNvPicPr preferRelativeResize="0"/>
          <p:nvPr/>
        </p:nvPicPr>
        <p:blipFill rotWithShape="1">
          <a:blip r:embed="rId11">
            <a:alphaModFix/>
          </a:blip>
          <a:srcRect/>
          <a:stretch/>
        </p:blipFill>
        <p:spPr>
          <a:xfrm>
            <a:off x="7993676" y="2194353"/>
            <a:ext cx="1071563" cy="1071563"/>
          </a:xfrm>
          <a:prstGeom prst="rect">
            <a:avLst/>
          </a:prstGeom>
          <a:noFill/>
          <a:ln>
            <a:noFill/>
          </a:ln>
        </p:spPr>
      </p:pic>
      <p:pic>
        <p:nvPicPr>
          <p:cNvPr id="635" name="Google Shape;635;p10"/>
          <p:cNvPicPr preferRelativeResize="0"/>
          <p:nvPr/>
        </p:nvPicPr>
        <p:blipFill rotWithShape="1">
          <a:blip r:embed="rId12">
            <a:alphaModFix/>
          </a:blip>
          <a:srcRect/>
          <a:stretch/>
        </p:blipFill>
        <p:spPr>
          <a:xfrm>
            <a:off x="7933272" y="3217414"/>
            <a:ext cx="1277896" cy="1277896"/>
          </a:xfrm>
          <a:prstGeom prst="rect">
            <a:avLst/>
          </a:prstGeom>
          <a:noFill/>
          <a:ln>
            <a:noFill/>
          </a:ln>
        </p:spPr>
      </p:pic>
      <p:pic>
        <p:nvPicPr>
          <p:cNvPr id="636" name="Google Shape;636;p10"/>
          <p:cNvPicPr preferRelativeResize="0"/>
          <p:nvPr/>
        </p:nvPicPr>
        <p:blipFill rotWithShape="1">
          <a:blip r:embed="rId13">
            <a:alphaModFix/>
          </a:blip>
          <a:srcRect/>
          <a:stretch/>
        </p:blipFill>
        <p:spPr>
          <a:xfrm>
            <a:off x="8078020" y="4684362"/>
            <a:ext cx="1151096" cy="704147"/>
          </a:xfrm>
          <a:prstGeom prst="rect">
            <a:avLst/>
          </a:prstGeom>
          <a:noFill/>
          <a:ln>
            <a:noFill/>
          </a:ln>
        </p:spPr>
      </p:pic>
      <p:sp>
        <p:nvSpPr>
          <p:cNvPr id="637" name="Google Shape;637;p10"/>
          <p:cNvSpPr/>
          <p:nvPr/>
        </p:nvSpPr>
        <p:spPr>
          <a:xfrm>
            <a:off x="9810292" y="2031846"/>
            <a:ext cx="2039970" cy="3860408"/>
          </a:xfrm>
          <a:prstGeom prst="rect">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638" name="Google Shape;638;p10"/>
          <p:cNvPicPr preferRelativeResize="0"/>
          <p:nvPr/>
        </p:nvPicPr>
        <p:blipFill rotWithShape="1">
          <a:blip r:embed="rId14">
            <a:alphaModFix/>
          </a:blip>
          <a:srcRect/>
          <a:stretch/>
        </p:blipFill>
        <p:spPr>
          <a:xfrm>
            <a:off x="9796835" y="2100017"/>
            <a:ext cx="2012877" cy="1088933"/>
          </a:xfrm>
          <a:prstGeom prst="rect">
            <a:avLst/>
          </a:prstGeom>
          <a:noFill/>
          <a:ln>
            <a:noFill/>
          </a:ln>
        </p:spPr>
      </p:pic>
      <p:pic>
        <p:nvPicPr>
          <p:cNvPr id="639" name="Google Shape;639;p10"/>
          <p:cNvPicPr preferRelativeResize="0"/>
          <p:nvPr/>
        </p:nvPicPr>
        <p:blipFill rotWithShape="1">
          <a:blip r:embed="rId15">
            <a:alphaModFix/>
          </a:blip>
          <a:srcRect/>
          <a:stretch/>
        </p:blipFill>
        <p:spPr>
          <a:xfrm>
            <a:off x="9929377" y="3643364"/>
            <a:ext cx="1797996" cy="422974"/>
          </a:xfrm>
          <a:prstGeom prst="rect">
            <a:avLst/>
          </a:prstGeom>
          <a:noFill/>
          <a:ln>
            <a:noFill/>
          </a:ln>
        </p:spPr>
      </p:pic>
      <p:pic>
        <p:nvPicPr>
          <p:cNvPr id="640" name="Google Shape;640;p10"/>
          <p:cNvPicPr preferRelativeResize="0"/>
          <p:nvPr/>
        </p:nvPicPr>
        <p:blipFill rotWithShape="1">
          <a:blip r:embed="rId16">
            <a:alphaModFix/>
          </a:blip>
          <a:srcRect/>
          <a:stretch/>
        </p:blipFill>
        <p:spPr>
          <a:xfrm>
            <a:off x="9937580" y="4197543"/>
            <a:ext cx="2012877" cy="1145919"/>
          </a:xfrm>
          <a:prstGeom prst="rect">
            <a:avLst/>
          </a:prstGeom>
          <a:noFill/>
          <a:ln>
            <a:noFill/>
          </a:ln>
        </p:spPr>
      </p:pic>
      <p:sp>
        <p:nvSpPr>
          <p:cNvPr id="641" name="Google Shape;64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2"/>
              </a:buClr>
              <a:buSzPts val="1200"/>
              <a:buFont typeface="Calibri"/>
              <a:buNone/>
            </a:pPr>
            <a:fld id="{00000000-1234-1234-1234-123412341234}" type="slidenum">
              <a:rPr lang="en-US">
                <a:solidFill>
                  <a:schemeClr val="lt2"/>
                </a:solidFill>
              </a:rPr>
              <a:t>16</a:t>
            </a:fld>
            <a:endParaRPr>
              <a:solidFill>
                <a:schemeClr val="lt2"/>
              </a:solidFill>
            </a:endParaRPr>
          </a:p>
        </p:txBody>
      </p:sp>
      <p:sp>
        <p:nvSpPr>
          <p:cNvPr id="642" name="Google Shape;642;p10"/>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643" name="Google Shape;643;p10" descr="Logo&#10;&#10;Description automatically generated"/>
          <p:cNvPicPr preferRelativeResize="0"/>
          <p:nvPr/>
        </p:nvPicPr>
        <p:blipFill rotWithShape="1">
          <a:blip r:embed="rId17">
            <a:alphaModFix/>
          </a:blip>
          <a:srcRect/>
          <a:stretch/>
        </p:blipFill>
        <p:spPr>
          <a:xfrm>
            <a:off x="86705" y="6393417"/>
            <a:ext cx="1532830" cy="465426"/>
          </a:xfrm>
          <a:prstGeom prst="rect">
            <a:avLst/>
          </a:prstGeom>
          <a:noFill/>
          <a:ln>
            <a:noFill/>
          </a:ln>
        </p:spPr>
      </p:pic>
      <p:pic>
        <p:nvPicPr>
          <p:cNvPr id="644" name="Google Shape;644;p10" descr="Angular-Logo-PNG-Image - Leometric"/>
          <p:cNvPicPr preferRelativeResize="0"/>
          <p:nvPr/>
        </p:nvPicPr>
        <p:blipFill rotWithShape="1">
          <a:blip r:embed="rId18">
            <a:alphaModFix/>
          </a:blip>
          <a:srcRect/>
          <a:stretch/>
        </p:blipFill>
        <p:spPr>
          <a:xfrm>
            <a:off x="633201" y="2021999"/>
            <a:ext cx="1551977" cy="15519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8"/>
        <p:cNvGrpSpPr/>
        <p:nvPr/>
      </p:nvGrpSpPr>
      <p:grpSpPr>
        <a:xfrm>
          <a:off x="0" y="0"/>
          <a:ext cx="0" cy="0"/>
          <a:chOff x="0" y="0"/>
          <a:chExt cx="0" cy="0"/>
        </a:xfrm>
      </p:grpSpPr>
      <p:sp>
        <p:nvSpPr>
          <p:cNvPr id="649" name="Google Shape;649;p11"/>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50" name="Google Shape;650;p11"/>
          <p:cNvSpPr/>
          <p:nvPr/>
        </p:nvSpPr>
        <p:spPr>
          <a:xfrm>
            <a:off x="0" y="2"/>
            <a:ext cx="12192000" cy="44125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51" name="Google Shape;651;p11"/>
          <p:cNvSpPr/>
          <p:nvPr/>
        </p:nvSpPr>
        <p:spPr>
          <a:xfrm>
            <a:off x="596464" y="551962"/>
            <a:ext cx="10999072" cy="4618549"/>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652" name="Google Shape;652;p11"/>
          <p:cNvGrpSpPr/>
          <p:nvPr/>
        </p:nvGrpSpPr>
        <p:grpSpPr>
          <a:xfrm>
            <a:off x="1011484" y="1053932"/>
            <a:ext cx="10169029" cy="4775878"/>
            <a:chOff x="3379" y="7966"/>
            <a:chExt cx="10810012" cy="5059049"/>
          </a:xfrm>
        </p:grpSpPr>
        <p:sp>
          <p:nvSpPr>
            <p:cNvPr id="653" name="Google Shape;653;p11"/>
            <p:cNvSpPr/>
            <p:nvPr/>
          </p:nvSpPr>
          <p:spPr>
            <a:xfrm>
              <a:off x="3380" y="8836"/>
              <a:ext cx="3295735" cy="1094400"/>
            </a:xfrm>
            <a:prstGeom prst="rect">
              <a:avLst/>
            </a:prstGeom>
            <a:solidFill>
              <a:srgbClr val="0C8295"/>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1"/>
            <p:cNvSpPr txBox="1"/>
            <p:nvPr/>
          </p:nvSpPr>
          <p:spPr>
            <a:xfrm>
              <a:off x="3379" y="7966"/>
              <a:ext cx="3295735" cy="1094400"/>
            </a:xfrm>
            <a:prstGeom prst="rect">
              <a:avLst/>
            </a:prstGeom>
            <a:solidFill>
              <a:schemeClr val="accent4"/>
            </a:solidFill>
            <a:ln>
              <a:noFill/>
            </a:ln>
          </p:spPr>
          <p:txBody>
            <a:bodyPr spcFirstLastPara="1" wrap="square" lIns="142225" tIns="81275" rIns="142225" bIns="812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chemeClr val="lt1"/>
                  </a:solidFill>
                  <a:latin typeface="Arial"/>
                  <a:ea typeface="Arial"/>
                  <a:cs typeface="Arial"/>
                  <a:sym typeface="Arial"/>
                </a:rPr>
                <a:t>Customized Application Development</a:t>
              </a:r>
              <a:endParaRPr sz="1400" b="1" i="0" u="none" strike="noStrike" cap="none">
                <a:solidFill>
                  <a:srgbClr val="000000"/>
                </a:solidFill>
                <a:latin typeface="Arial"/>
                <a:ea typeface="Arial"/>
                <a:cs typeface="Arial"/>
                <a:sym typeface="Arial"/>
              </a:endParaRPr>
            </a:p>
          </p:txBody>
        </p:sp>
        <p:sp>
          <p:nvSpPr>
            <p:cNvPr id="655" name="Google Shape;655;p11"/>
            <p:cNvSpPr/>
            <p:nvPr/>
          </p:nvSpPr>
          <p:spPr>
            <a:xfrm>
              <a:off x="3380" y="1103236"/>
              <a:ext cx="3295735" cy="3963779"/>
            </a:xfrm>
            <a:prstGeom prst="rect">
              <a:avLst/>
            </a:prstGeom>
            <a:solidFill>
              <a:srgbClr val="0C8295"/>
            </a:solidFill>
            <a:ln w="25400" cap="flat" cmpd="sng">
              <a:solidFill>
                <a:srgbClr val="CCD3EA">
                  <a:alpha val="88235"/>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1"/>
            <p:cNvSpPr txBox="1"/>
            <p:nvPr/>
          </p:nvSpPr>
          <p:spPr>
            <a:xfrm>
              <a:off x="3380" y="1103236"/>
              <a:ext cx="3295735" cy="3963779"/>
            </a:xfrm>
            <a:prstGeom prst="rect">
              <a:avLst/>
            </a:prstGeom>
            <a:solidFill>
              <a:srgbClr val="0C8295"/>
            </a:solidFill>
            <a:ln>
              <a:noFill/>
            </a:ln>
          </p:spPr>
          <p:txBody>
            <a:bodyPr spcFirstLastPara="1" wrap="square" lIns="85325" tIns="85325" rIns="113775" bIns="128000" anchor="t" anchorCtr="0">
              <a:noAutofit/>
            </a:bodyPr>
            <a:lstStyle/>
            <a:p>
              <a:pPr marL="171450" marR="0" lvl="1" indent="-69850" algn="l" rtl="0">
                <a:lnSpc>
                  <a:spcPct val="9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 Requirement Gathering</a:t>
              </a:r>
              <a:endParaRPr sz="1600" b="0" i="0" u="none" strike="noStrike" cap="none">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a:solidFill>
                  <a:schemeClr val="lt1"/>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 System Design</a:t>
              </a:r>
              <a:endParaRPr sz="1600" b="0" i="0" u="none" strike="noStrike" cap="none">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a:solidFill>
                  <a:schemeClr val="lt1"/>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 User Experience And Interface       Development</a:t>
              </a:r>
              <a:endParaRPr sz="1600" b="0" i="0" u="none" strike="noStrike" cap="none">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a:solidFill>
                  <a:schemeClr val="lt1"/>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 Business Process &amp; Workflow Development</a:t>
              </a:r>
              <a:endParaRPr sz="1600" b="0" i="0" u="none" strike="noStrike" cap="none">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a:solidFill>
                  <a:schemeClr val="lt1"/>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 Testing &amp; Training</a:t>
              </a:r>
              <a:endParaRPr sz="1600" b="0" i="0" u="none" strike="noStrike" cap="none">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a:solidFill>
                  <a:schemeClr val="lt1"/>
                </a:solidFill>
                <a:latin typeface="Arial"/>
                <a:ea typeface="Arial"/>
                <a:cs typeface="Arial"/>
                <a:sym typeface="Arial"/>
              </a:endParaRPr>
            </a:p>
            <a:p>
              <a:pPr marL="171450" marR="0" lvl="1" indent="-1714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 Data Migration</a:t>
              </a:r>
              <a:endParaRPr sz="1600" b="0" i="0" u="none" strike="noStrike" cap="none">
                <a:solidFill>
                  <a:schemeClr val="lt1"/>
                </a:solidFill>
                <a:latin typeface="Arial"/>
                <a:ea typeface="Arial"/>
                <a:cs typeface="Arial"/>
                <a:sym typeface="Arial"/>
              </a:endParaRPr>
            </a:p>
            <a:p>
              <a:pPr marL="228600" marR="0" lvl="1" indent="-88900" algn="l" rtl="0">
                <a:lnSpc>
                  <a:spcPct val="90000"/>
                </a:lnSpc>
                <a:spcBef>
                  <a:spcPts val="24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p:txBody>
        </p:sp>
        <p:sp>
          <p:nvSpPr>
            <p:cNvPr id="657" name="Google Shape;657;p11"/>
            <p:cNvSpPr/>
            <p:nvPr/>
          </p:nvSpPr>
          <p:spPr>
            <a:xfrm>
              <a:off x="3760518" y="8836"/>
              <a:ext cx="3295735" cy="1094400"/>
            </a:xfrm>
            <a:prstGeom prst="rect">
              <a:avLst/>
            </a:prstGeom>
            <a:solidFill>
              <a:srgbClr val="0C8295"/>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1"/>
            <p:cNvSpPr txBox="1"/>
            <p:nvPr/>
          </p:nvSpPr>
          <p:spPr>
            <a:xfrm>
              <a:off x="3760518" y="8836"/>
              <a:ext cx="3295735" cy="1094400"/>
            </a:xfrm>
            <a:prstGeom prst="rect">
              <a:avLst/>
            </a:prstGeom>
            <a:solidFill>
              <a:schemeClr val="accent4"/>
            </a:solidFill>
            <a:ln>
              <a:noFill/>
            </a:ln>
          </p:spPr>
          <p:txBody>
            <a:bodyPr spcFirstLastPara="1" wrap="square" lIns="142225" tIns="81275" rIns="142225" bIns="812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Integration</a:t>
              </a:r>
              <a:endParaRPr sz="1400" b="1" i="0" u="none" strike="noStrike" cap="none">
                <a:solidFill>
                  <a:srgbClr val="000000"/>
                </a:solidFill>
                <a:latin typeface="Arial"/>
                <a:ea typeface="Arial"/>
                <a:cs typeface="Arial"/>
                <a:sym typeface="Arial"/>
              </a:endParaRPr>
            </a:p>
          </p:txBody>
        </p:sp>
        <p:sp>
          <p:nvSpPr>
            <p:cNvPr id="659" name="Google Shape;659;p11"/>
            <p:cNvSpPr/>
            <p:nvPr/>
          </p:nvSpPr>
          <p:spPr>
            <a:xfrm>
              <a:off x="3760518" y="1103236"/>
              <a:ext cx="3295735" cy="3963779"/>
            </a:xfrm>
            <a:prstGeom prst="rect">
              <a:avLst/>
            </a:prstGeom>
            <a:solidFill>
              <a:srgbClr val="0C8295"/>
            </a:solidFill>
            <a:ln w="25400" cap="flat" cmpd="sng">
              <a:solidFill>
                <a:srgbClr val="CCD3EA">
                  <a:alpha val="88235"/>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1"/>
            <p:cNvSpPr txBox="1"/>
            <p:nvPr/>
          </p:nvSpPr>
          <p:spPr>
            <a:xfrm>
              <a:off x="3760518" y="1103236"/>
              <a:ext cx="3295735" cy="3963779"/>
            </a:xfrm>
            <a:prstGeom prst="rect">
              <a:avLst/>
            </a:prstGeom>
            <a:solidFill>
              <a:srgbClr val="0C8295"/>
            </a:solidFill>
            <a:ln>
              <a:noFill/>
            </a:ln>
          </p:spPr>
          <p:txBody>
            <a:bodyPr spcFirstLastPara="1" wrap="square" lIns="85325" tIns="85325" rIns="113775" bIns="128000" anchor="t" anchorCtr="0">
              <a:noAutofit/>
            </a:bodyPr>
            <a:lstStyle/>
            <a:p>
              <a:pPr marL="171450" marR="0" lvl="1" indent="-69850" algn="l" rtl="0">
                <a:lnSpc>
                  <a:spcPct val="9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a:p>
              <a:pPr marL="285750" marR="0" lvl="1" indent="-285750" algn="l" rtl="0">
                <a:lnSpc>
                  <a:spcPct val="90000"/>
                </a:lnSpc>
                <a:spcBef>
                  <a:spcPts val="240"/>
                </a:spcBef>
                <a:spcAft>
                  <a:spcPts val="0"/>
                </a:spcAft>
                <a:buClr>
                  <a:schemeClr val="lt1"/>
                </a:buClr>
                <a:buSzPts val="1600"/>
                <a:buFont typeface="Arial"/>
                <a:buChar char="•"/>
              </a:pPr>
              <a:r>
                <a:rPr lang="en-US" sz="1600" b="0" i="0" u="none" strike="noStrike" cap="none" dirty="0">
                  <a:solidFill>
                    <a:schemeClr val="lt1"/>
                  </a:solidFill>
                  <a:latin typeface="Arial"/>
                  <a:ea typeface="Arial"/>
                  <a:cs typeface="Arial"/>
                  <a:sym typeface="Arial"/>
                </a:rPr>
                <a:t>Integrate ERP, CRM, Customized Apps</a:t>
              </a:r>
              <a:endParaRPr sz="1600" b="0" i="0" u="none" strike="noStrike" cap="none" dirty="0">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dirty="0">
                <a:solidFill>
                  <a:schemeClr val="lt1"/>
                </a:solidFill>
                <a:latin typeface="Arial"/>
                <a:ea typeface="Arial"/>
                <a:cs typeface="Arial"/>
                <a:sym typeface="Arial"/>
              </a:endParaRPr>
            </a:p>
            <a:p>
              <a:pPr marL="285750" marR="0" lvl="1" indent="-285750" algn="l" rtl="0">
                <a:lnSpc>
                  <a:spcPct val="90000"/>
                </a:lnSpc>
                <a:spcBef>
                  <a:spcPts val="240"/>
                </a:spcBef>
                <a:spcAft>
                  <a:spcPts val="0"/>
                </a:spcAft>
                <a:buClr>
                  <a:schemeClr val="lt1"/>
                </a:buClr>
                <a:buSzPts val="1600"/>
                <a:buFont typeface="Arial"/>
                <a:buChar char="•"/>
              </a:pPr>
              <a:r>
                <a:rPr lang="en-US" sz="1600" b="0" i="0" u="none" strike="noStrike" cap="none" dirty="0">
                  <a:solidFill>
                    <a:schemeClr val="lt1"/>
                  </a:solidFill>
                  <a:latin typeface="Arial"/>
                  <a:ea typeface="Arial"/>
                  <a:cs typeface="Arial"/>
                  <a:sym typeface="Arial"/>
                </a:rPr>
                <a:t> Integrate Website &amp; E-Commerce Solution</a:t>
              </a:r>
              <a:endParaRPr sz="1600" b="0" i="0" u="none" strike="noStrike" cap="none" dirty="0">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dirty="0">
                <a:solidFill>
                  <a:schemeClr val="lt1"/>
                </a:solidFill>
                <a:latin typeface="Arial"/>
                <a:ea typeface="Arial"/>
                <a:cs typeface="Arial"/>
                <a:sym typeface="Arial"/>
              </a:endParaRPr>
            </a:p>
            <a:p>
              <a:pPr marL="285750" marR="0" lvl="1" indent="-285750" algn="l" rtl="0">
                <a:lnSpc>
                  <a:spcPct val="90000"/>
                </a:lnSpc>
                <a:spcBef>
                  <a:spcPts val="240"/>
                </a:spcBef>
                <a:spcAft>
                  <a:spcPts val="0"/>
                </a:spcAft>
                <a:buClr>
                  <a:schemeClr val="lt1"/>
                </a:buClr>
                <a:buSzPts val="1600"/>
                <a:buFont typeface="Arial"/>
                <a:buChar char="•"/>
              </a:pPr>
              <a:r>
                <a:rPr lang="en-US" sz="1600" b="0" i="0" u="none" strike="noStrike" cap="none" dirty="0">
                  <a:solidFill>
                    <a:schemeClr val="lt1"/>
                  </a:solidFill>
                  <a:latin typeface="Arial"/>
                  <a:ea typeface="Arial"/>
                  <a:cs typeface="Arial"/>
                  <a:sym typeface="Arial"/>
                </a:rPr>
                <a:t> Integrate Using Soap API, Rest API, Integration tool, Link Server</a:t>
              </a:r>
              <a:endParaRPr sz="1600" b="0" i="0" u="none" strike="noStrike" cap="none" dirty="0">
                <a:solidFill>
                  <a:schemeClr val="lt1"/>
                </a:solidFill>
                <a:latin typeface="Arial"/>
                <a:ea typeface="Arial"/>
                <a:cs typeface="Arial"/>
                <a:sym typeface="Arial"/>
              </a:endParaRPr>
            </a:p>
          </p:txBody>
        </p:sp>
        <p:sp>
          <p:nvSpPr>
            <p:cNvPr id="661" name="Google Shape;661;p11"/>
            <p:cNvSpPr/>
            <p:nvPr/>
          </p:nvSpPr>
          <p:spPr>
            <a:xfrm>
              <a:off x="7517656" y="8836"/>
              <a:ext cx="3295735" cy="1094400"/>
            </a:xfrm>
            <a:prstGeom prst="rect">
              <a:avLst/>
            </a:prstGeom>
            <a:solidFill>
              <a:srgbClr val="0C8295"/>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1"/>
            <p:cNvSpPr txBox="1"/>
            <p:nvPr/>
          </p:nvSpPr>
          <p:spPr>
            <a:xfrm>
              <a:off x="7517656" y="8836"/>
              <a:ext cx="3295735" cy="1094400"/>
            </a:xfrm>
            <a:prstGeom prst="rect">
              <a:avLst/>
            </a:prstGeom>
            <a:solidFill>
              <a:schemeClr val="accent4"/>
            </a:solidFill>
            <a:ln>
              <a:noFill/>
            </a:ln>
          </p:spPr>
          <p:txBody>
            <a:bodyPr spcFirstLastPara="1" wrap="square" lIns="142225" tIns="81275" rIns="142225" bIns="8127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rgbClr val="FFFFFF"/>
                  </a:solidFill>
                  <a:latin typeface="Arial"/>
                  <a:ea typeface="Arial"/>
                  <a:cs typeface="Arial"/>
                  <a:sym typeface="Arial"/>
                </a:rPr>
                <a:t>Support</a:t>
              </a:r>
              <a:endParaRPr sz="1400" b="1" i="0" u="none" strike="noStrike" cap="none">
                <a:solidFill>
                  <a:srgbClr val="000000"/>
                </a:solidFill>
                <a:latin typeface="Arial"/>
                <a:ea typeface="Arial"/>
                <a:cs typeface="Arial"/>
                <a:sym typeface="Arial"/>
              </a:endParaRPr>
            </a:p>
          </p:txBody>
        </p:sp>
        <p:sp>
          <p:nvSpPr>
            <p:cNvPr id="663" name="Google Shape;663;p11"/>
            <p:cNvSpPr/>
            <p:nvPr/>
          </p:nvSpPr>
          <p:spPr>
            <a:xfrm>
              <a:off x="7517656" y="1103236"/>
              <a:ext cx="3295735" cy="3963779"/>
            </a:xfrm>
            <a:prstGeom prst="rect">
              <a:avLst/>
            </a:prstGeom>
            <a:solidFill>
              <a:srgbClr val="0C8295"/>
            </a:solidFill>
            <a:ln w="25400" cap="flat" cmpd="sng">
              <a:solidFill>
                <a:srgbClr val="CCD3EA">
                  <a:alpha val="88235"/>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1"/>
            <p:cNvSpPr txBox="1"/>
            <p:nvPr/>
          </p:nvSpPr>
          <p:spPr>
            <a:xfrm>
              <a:off x="7517656" y="1103236"/>
              <a:ext cx="3295735" cy="3963779"/>
            </a:xfrm>
            <a:prstGeom prst="rect">
              <a:avLst/>
            </a:prstGeom>
            <a:solidFill>
              <a:srgbClr val="0C8295"/>
            </a:solidFill>
            <a:ln>
              <a:noFill/>
            </a:ln>
          </p:spPr>
          <p:txBody>
            <a:bodyPr spcFirstLastPara="1" wrap="square" lIns="85325" tIns="85325" rIns="113775" bIns="128000" anchor="t" anchorCtr="0">
              <a:noAutofit/>
            </a:bodyPr>
            <a:lstStyle/>
            <a:p>
              <a:pPr marL="171450" marR="0" lvl="1" indent="-69850" algn="l" rtl="0">
                <a:lnSpc>
                  <a:spcPct val="9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285750" marR="0" lvl="1" indent="-2857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Admin services</a:t>
              </a:r>
              <a:endParaRPr sz="1600" b="0" i="0" u="none" strike="noStrike" cap="none">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a:solidFill>
                  <a:schemeClr val="lt1"/>
                </a:solidFill>
                <a:latin typeface="Arial"/>
                <a:ea typeface="Arial"/>
                <a:cs typeface="Arial"/>
                <a:sym typeface="Arial"/>
              </a:endParaRPr>
            </a:p>
            <a:p>
              <a:pPr marL="285750" marR="0" lvl="1" indent="-2857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 Report Development</a:t>
              </a:r>
              <a:endParaRPr sz="1600" b="0" i="0" u="none" strike="noStrike" cap="none">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a:solidFill>
                  <a:schemeClr val="lt1"/>
                </a:solidFill>
                <a:latin typeface="Arial"/>
                <a:ea typeface="Arial"/>
                <a:cs typeface="Arial"/>
                <a:sym typeface="Arial"/>
              </a:endParaRPr>
            </a:p>
            <a:p>
              <a:pPr marL="285750" marR="0" lvl="1" indent="-2857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 Trouble Shoot Issues</a:t>
              </a:r>
              <a:endParaRPr sz="1600" b="0" i="0" u="none" strike="noStrike" cap="none">
                <a:solidFill>
                  <a:schemeClr val="lt1"/>
                </a:solidFill>
                <a:latin typeface="Arial"/>
                <a:ea typeface="Arial"/>
                <a:cs typeface="Arial"/>
                <a:sym typeface="Arial"/>
              </a:endParaRPr>
            </a:p>
            <a:p>
              <a:pPr marL="387350" marR="0" lvl="1" indent="-184150" algn="l" rtl="0">
                <a:lnSpc>
                  <a:spcPct val="90000"/>
                </a:lnSpc>
                <a:spcBef>
                  <a:spcPts val="240"/>
                </a:spcBef>
                <a:spcAft>
                  <a:spcPts val="0"/>
                </a:spcAft>
                <a:buClr>
                  <a:schemeClr val="lt1"/>
                </a:buClr>
                <a:buSzPts val="1600"/>
                <a:buFont typeface="Arial"/>
                <a:buNone/>
              </a:pPr>
              <a:endParaRPr sz="1600" b="0" i="0" u="none" strike="noStrike" cap="none">
                <a:solidFill>
                  <a:schemeClr val="lt1"/>
                </a:solidFill>
                <a:latin typeface="Arial"/>
                <a:ea typeface="Arial"/>
                <a:cs typeface="Arial"/>
                <a:sym typeface="Arial"/>
              </a:endParaRPr>
            </a:p>
            <a:p>
              <a:pPr marL="285750" marR="0" lvl="1" indent="-285750" algn="l" rtl="0">
                <a:lnSpc>
                  <a:spcPct val="90000"/>
                </a:lnSpc>
                <a:spcBef>
                  <a:spcPts val="240"/>
                </a:spcBef>
                <a:spcAft>
                  <a:spcPts val="0"/>
                </a:spcAft>
                <a:buClr>
                  <a:schemeClr val="lt1"/>
                </a:buClr>
                <a:buSzPts val="1600"/>
                <a:buFont typeface="Arial"/>
                <a:buChar char="•"/>
              </a:pPr>
              <a:r>
                <a:rPr lang="en-US" sz="1600" b="0" i="0" u="none" strike="noStrike" cap="none">
                  <a:solidFill>
                    <a:schemeClr val="lt1"/>
                  </a:solidFill>
                  <a:latin typeface="Arial"/>
                  <a:ea typeface="Arial"/>
                  <a:cs typeface="Arial"/>
                  <a:sym typeface="Arial"/>
                </a:rPr>
                <a:t> Upgrades</a:t>
              </a:r>
              <a:endParaRPr sz="1600" b="0" i="0" u="none" strike="noStrike" cap="none">
                <a:solidFill>
                  <a:schemeClr val="lt1"/>
                </a:solidFill>
                <a:latin typeface="Arial"/>
                <a:ea typeface="Arial"/>
                <a:cs typeface="Arial"/>
                <a:sym typeface="Arial"/>
              </a:endParaRPr>
            </a:p>
          </p:txBody>
        </p:sp>
      </p:grpSp>
      <p:sp>
        <p:nvSpPr>
          <p:cNvPr id="665" name="Google Shape;665;p11"/>
          <p:cNvSpPr txBox="1"/>
          <p:nvPr/>
        </p:nvSpPr>
        <p:spPr>
          <a:xfrm>
            <a:off x="4492487" y="-21248"/>
            <a:ext cx="6096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2800" b="1" i="0" u="none" strike="noStrike" cap="none">
                <a:solidFill>
                  <a:schemeClr val="lt1"/>
                </a:solidFill>
                <a:latin typeface="Calibri"/>
                <a:ea typeface="Calibri"/>
                <a:cs typeface="Calibri"/>
                <a:sym typeface="Calibri"/>
              </a:rPr>
              <a:t>Web &amp; Mobile Apps</a:t>
            </a:r>
            <a:endParaRPr sz="1400" b="0" i="0" u="none" strike="noStrike" cap="none">
              <a:solidFill>
                <a:srgbClr val="000000"/>
              </a:solidFill>
              <a:latin typeface="Arial"/>
              <a:ea typeface="Arial"/>
              <a:cs typeface="Arial"/>
              <a:sym typeface="Arial"/>
            </a:endParaRPr>
          </a:p>
        </p:txBody>
      </p:sp>
      <p:cxnSp>
        <p:nvCxnSpPr>
          <p:cNvPr id="666" name="Google Shape;666;p11"/>
          <p:cNvCxnSpPr/>
          <p:nvPr/>
        </p:nvCxnSpPr>
        <p:spPr>
          <a:xfrm>
            <a:off x="8105775" y="324116"/>
            <a:ext cx="4086225" cy="0"/>
          </a:xfrm>
          <a:prstGeom prst="straightConnector1">
            <a:avLst/>
          </a:prstGeom>
          <a:noFill/>
          <a:ln w="9525" cap="flat" cmpd="sng">
            <a:solidFill>
              <a:srgbClr val="085763"/>
            </a:solidFill>
            <a:prstDash val="solid"/>
            <a:miter lim="800000"/>
            <a:headEnd type="oval" w="med" len="med"/>
            <a:tailEnd type="none" w="sm" len="sm"/>
          </a:ln>
        </p:spPr>
      </p:cxnSp>
      <p:cxnSp>
        <p:nvCxnSpPr>
          <p:cNvPr id="667" name="Google Shape;667;p11"/>
          <p:cNvCxnSpPr/>
          <p:nvPr/>
        </p:nvCxnSpPr>
        <p:spPr>
          <a:xfrm>
            <a:off x="0" y="324116"/>
            <a:ext cx="4086225" cy="0"/>
          </a:xfrm>
          <a:prstGeom prst="straightConnector1">
            <a:avLst/>
          </a:prstGeom>
          <a:noFill/>
          <a:ln w="9525" cap="flat" cmpd="sng">
            <a:solidFill>
              <a:srgbClr val="085763"/>
            </a:solidFill>
            <a:prstDash val="solid"/>
            <a:miter lim="800000"/>
            <a:headEnd type="none" w="sm" len="sm"/>
            <a:tailEnd type="oval" w="med" len="med"/>
          </a:ln>
        </p:spPr>
      </p:cxnSp>
      <p:sp>
        <p:nvSpPr>
          <p:cNvPr id="668" name="Google Shape;668;p11"/>
          <p:cNvSpPr txBox="1"/>
          <p:nvPr/>
        </p:nvSpPr>
        <p:spPr>
          <a:xfrm>
            <a:off x="0" y="6389852"/>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669" name="Google Shape;669;p11" descr="Logo&#10;&#10;Description automatically generated"/>
          <p:cNvPicPr preferRelativeResize="0"/>
          <p:nvPr/>
        </p:nvPicPr>
        <p:blipFill rotWithShape="1">
          <a:blip r:embed="rId3">
            <a:alphaModFix/>
          </a:blip>
          <a:srcRect/>
          <a:stretch/>
        </p:blipFill>
        <p:spPr>
          <a:xfrm>
            <a:off x="86705" y="6393417"/>
            <a:ext cx="1532830" cy="465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8295"/>
        </a:solidFill>
        <a:effectLst/>
      </p:bgPr>
    </p:bg>
    <p:spTree>
      <p:nvGrpSpPr>
        <p:cNvPr id="1" name="Shape 673"/>
        <p:cNvGrpSpPr/>
        <p:nvPr/>
      </p:nvGrpSpPr>
      <p:grpSpPr>
        <a:xfrm>
          <a:off x="0" y="0"/>
          <a:ext cx="0" cy="0"/>
          <a:chOff x="0" y="0"/>
          <a:chExt cx="0" cy="0"/>
        </a:xfrm>
      </p:grpSpPr>
      <p:sp>
        <p:nvSpPr>
          <p:cNvPr id="674" name="Google Shape;674;p13"/>
          <p:cNvSpPr/>
          <p:nvPr/>
        </p:nvSpPr>
        <p:spPr>
          <a:xfrm>
            <a:off x="0" y="14377"/>
            <a:ext cx="12191999" cy="6857365"/>
          </a:xfrm>
          <a:prstGeom prst="rect">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5" name="Google Shape;675;p13"/>
          <p:cNvSpPr txBox="1">
            <a:spLocks noGrp="1"/>
          </p:cNvSpPr>
          <p:nvPr>
            <p:ph type="title"/>
          </p:nvPr>
        </p:nvSpPr>
        <p:spPr>
          <a:xfrm>
            <a:off x="4033982" y="236072"/>
            <a:ext cx="5473388" cy="53513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Century Gothic"/>
              <a:buNone/>
            </a:pPr>
            <a:r>
              <a:rPr lang="en-US" sz="2800" b="1">
                <a:solidFill>
                  <a:schemeClr val="lt1"/>
                </a:solidFill>
              </a:rPr>
              <a:t>Offshore Resource Model</a:t>
            </a:r>
            <a:endParaRPr sz="2800" b="1">
              <a:solidFill>
                <a:schemeClr val="lt1"/>
              </a:solidFill>
            </a:endParaRPr>
          </a:p>
        </p:txBody>
      </p:sp>
      <p:sp>
        <p:nvSpPr>
          <p:cNvPr id="676" name="Google Shape;67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https://iqratechnology.com/</a:t>
            </a:r>
            <a:endParaRPr/>
          </a:p>
        </p:txBody>
      </p:sp>
      <p:grpSp>
        <p:nvGrpSpPr>
          <p:cNvPr id="677" name="Google Shape;677;p13"/>
          <p:cNvGrpSpPr/>
          <p:nvPr/>
        </p:nvGrpSpPr>
        <p:grpSpPr>
          <a:xfrm>
            <a:off x="-2" y="1998368"/>
            <a:ext cx="11695083" cy="782176"/>
            <a:chOff x="-2" y="1998368"/>
            <a:chExt cx="11695083" cy="782176"/>
          </a:xfrm>
        </p:grpSpPr>
        <p:sp>
          <p:nvSpPr>
            <p:cNvPr id="678" name="Google Shape;678;p13"/>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79" name="Google Shape;679;p13"/>
            <p:cNvSpPr/>
            <p:nvPr/>
          </p:nvSpPr>
          <p:spPr>
            <a:xfrm rot="10800000">
              <a:off x="-2" y="1998845"/>
              <a:ext cx="11454595"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680" name="Google Shape;680;p13"/>
          <p:cNvSpPr/>
          <p:nvPr/>
        </p:nvSpPr>
        <p:spPr>
          <a:xfrm>
            <a:off x="0" y="2203079"/>
            <a:ext cx="11383362" cy="4147845"/>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681" name="Google Shape;681;p13"/>
          <p:cNvGrpSpPr/>
          <p:nvPr/>
        </p:nvGrpSpPr>
        <p:grpSpPr>
          <a:xfrm>
            <a:off x="1422719" y="3245841"/>
            <a:ext cx="8912639" cy="2485012"/>
            <a:chOff x="299384" y="0"/>
            <a:chExt cx="8912639" cy="2485012"/>
          </a:xfrm>
        </p:grpSpPr>
        <p:sp>
          <p:nvSpPr>
            <p:cNvPr id="682" name="Google Shape;682;p13"/>
            <p:cNvSpPr/>
            <p:nvPr/>
          </p:nvSpPr>
          <p:spPr>
            <a:xfrm flipH="1">
              <a:off x="1559525" y="23370"/>
              <a:ext cx="88504" cy="98316"/>
            </a:xfrm>
            <a:prstGeom prst="rect">
              <a:avLst/>
            </a:prstGeom>
            <a:solidFill>
              <a:srgbClr val="F0B9B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3"/>
            <p:cNvSpPr/>
            <p:nvPr/>
          </p:nvSpPr>
          <p:spPr>
            <a:xfrm>
              <a:off x="299384" y="23241"/>
              <a:ext cx="2759955" cy="2461771"/>
            </a:xfrm>
            <a:prstGeom prst="wedgeRectCallout">
              <a:avLst>
                <a:gd name="adj1" fmla="val 20250"/>
                <a:gd name="adj2" fmla="val -60700"/>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3"/>
            <p:cNvSpPr txBox="1"/>
            <p:nvPr/>
          </p:nvSpPr>
          <p:spPr>
            <a:xfrm>
              <a:off x="299384" y="23241"/>
              <a:ext cx="2759955" cy="2461771"/>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800" b="0" i="0" u="none" strike="noStrike" cap="none">
                  <a:solidFill>
                    <a:schemeClr val="lt1"/>
                  </a:solidFill>
                  <a:latin typeface="Calibri"/>
                  <a:ea typeface="Calibri"/>
                  <a:cs typeface="Calibri"/>
                  <a:sym typeface="Calibri"/>
                </a:rPr>
                <a:t>We provide a Full-time developer to hire &amp; work on your project. Our dedicated developer works as per your official timing.</a:t>
              </a:r>
              <a:endParaRPr sz="1800" b="0" i="0" u="none" strike="noStrike" cap="none">
                <a:solidFill>
                  <a:schemeClr val="lt1"/>
                </a:solidFill>
                <a:latin typeface="Quattrocento Sans"/>
                <a:ea typeface="Quattrocento Sans"/>
                <a:cs typeface="Quattrocento Sans"/>
                <a:sym typeface="Quattrocento Sans"/>
              </a:endParaRPr>
            </a:p>
          </p:txBody>
        </p:sp>
        <p:sp>
          <p:nvSpPr>
            <p:cNvPr id="685" name="Google Shape;685;p13"/>
            <p:cNvSpPr/>
            <p:nvPr/>
          </p:nvSpPr>
          <p:spPr>
            <a:xfrm rot="10800000" flipH="1">
              <a:off x="4651684" y="1286"/>
              <a:ext cx="44314" cy="166043"/>
            </a:xfrm>
            <a:prstGeom prst="rect">
              <a:avLst/>
            </a:prstGeom>
            <a:solidFill>
              <a:srgbClr val="F0B9B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3"/>
            <p:cNvSpPr/>
            <p:nvPr/>
          </p:nvSpPr>
          <p:spPr>
            <a:xfrm>
              <a:off x="3382225" y="0"/>
              <a:ext cx="2759955" cy="2482376"/>
            </a:xfrm>
            <a:prstGeom prst="wedgeRectCallout">
              <a:avLst>
                <a:gd name="adj1" fmla="val 20250"/>
                <a:gd name="adj2" fmla="val -60700"/>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3"/>
            <p:cNvSpPr txBox="1"/>
            <p:nvPr/>
          </p:nvSpPr>
          <p:spPr>
            <a:xfrm>
              <a:off x="3382225" y="0"/>
              <a:ext cx="2759955" cy="24823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800" b="0" i="0" u="none" strike="noStrike" cap="none">
                  <a:solidFill>
                    <a:schemeClr val="lt1"/>
                  </a:solidFill>
                  <a:latin typeface="Calibri"/>
                  <a:ea typeface="Calibri"/>
                  <a:cs typeface="Calibri"/>
                  <a:sym typeface="Calibri"/>
                </a:rPr>
                <a:t>We provide a part-time developer to hire &amp; work on your project. Our dedicated developer works as per your official timing.</a:t>
              </a:r>
              <a:endParaRPr sz="1800" b="0" i="0" u="none" strike="noStrike" cap="none">
                <a:solidFill>
                  <a:schemeClr val="lt1"/>
                </a:solidFill>
                <a:latin typeface="Quattrocento Sans"/>
                <a:ea typeface="Quattrocento Sans"/>
                <a:cs typeface="Quattrocento Sans"/>
                <a:sym typeface="Quattrocento Sans"/>
              </a:endParaRPr>
            </a:p>
          </p:txBody>
        </p:sp>
        <p:sp>
          <p:nvSpPr>
            <p:cNvPr id="688" name="Google Shape;688;p13"/>
            <p:cNvSpPr/>
            <p:nvPr/>
          </p:nvSpPr>
          <p:spPr>
            <a:xfrm rot="10800000" flipH="1">
              <a:off x="7653415" y="20114"/>
              <a:ext cx="180978" cy="103030"/>
            </a:xfrm>
            <a:prstGeom prst="rect">
              <a:avLst/>
            </a:prstGeom>
            <a:solidFill>
              <a:srgbClr val="F0B9B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3"/>
            <p:cNvSpPr/>
            <p:nvPr/>
          </p:nvSpPr>
          <p:spPr>
            <a:xfrm>
              <a:off x="6452068" y="0"/>
              <a:ext cx="2759955" cy="2470081"/>
            </a:xfrm>
            <a:prstGeom prst="wedgeRectCallout">
              <a:avLst>
                <a:gd name="adj1" fmla="val 20250"/>
                <a:gd name="adj2" fmla="val -60700"/>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3"/>
            <p:cNvSpPr txBox="1"/>
            <p:nvPr/>
          </p:nvSpPr>
          <p:spPr>
            <a:xfrm>
              <a:off x="6452068" y="0"/>
              <a:ext cx="2759955" cy="2470081"/>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600"/>
                <a:buFont typeface="Arial"/>
                <a:buNone/>
              </a:pPr>
              <a:r>
                <a:rPr lang="en-US" sz="1800" b="0" i="0" u="none" strike="noStrike" cap="none" dirty="0">
                  <a:solidFill>
                    <a:schemeClr val="lt1"/>
                  </a:solidFill>
                  <a:latin typeface="Calibri"/>
                  <a:ea typeface="Calibri"/>
                  <a:cs typeface="Calibri"/>
                  <a:sym typeface="Calibri"/>
                </a:rPr>
                <a:t>We provide developers on an hourly basis to hire &amp; work on your project. Our dedicated developer works as per your official timing.</a:t>
              </a:r>
              <a:endParaRPr sz="1800" b="0" i="0" u="none" strike="noStrike" cap="none" dirty="0">
                <a:solidFill>
                  <a:schemeClr val="lt1"/>
                </a:solidFill>
                <a:latin typeface="Quattrocento Sans"/>
                <a:ea typeface="Quattrocento Sans"/>
                <a:cs typeface="Quattrocento Sans"/>
                <a:sym typeface="Quattrocento Sans"/>
              </a:endParaRPr>
            </a:p>
          </p:txBody>
        </p:sp>
      </p:grpSp>
      <p:sp>
        <p:nvSpPr>
          <p:cNvPr id="691" name="Google Shape;691;p13"/>
          <p:cNvSpPr txBox="1"/>
          <p:nvPr/>
        </p:nvSpPr>
        <p:spPr>
          <a:xfrm>
            <a:off x="2123071" y="3437131"/>
            <a:ext cx="12427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1800" b="1" i="0" u="none" strike="noStrike" cap="none">
                <a:solidFill>
                  <a:schemeClr val="lt1"/>
                </a:solidFill>
                <a:latin typeface="Arial"/>
                <a:ea typeface="Arial"/>
                <a:cs typeface="Arial"/>
                <a:sym typeface="Arial"/>
              </a:rPr>
              <a:t>Full Time</a:t>
            </a:r>
            <a:endParaRPr sz="1100" b="0" i="0" u="none" strike="noStrike" cap="none">
              <a:solidFill>
                <a:schemeClr val="lt1"/>
              </a:solidFill>
              <a:latin typeface="Arial"/>
              <a:ea typeface="Arial"/>
              <a:cs typeface="Arial"/>
              <a:sym typeface="Arial"/>
            </a:endParaRPr>
          </a:p>
        </p:txBody>
      </p:sp>
      <p:sp>
        <p:nvSpPr>
          <p:cNvPr id="692" name="Google Shape;692;p13"/>
          <p:cNvSpPr txBox="1"/>
          <p:nvPr/>
        </p:nvSpPr>
        <p:spPr>
          <a:xfrm>
            <a:off x="5145868" y="3407504"/>
            <a:ext cx="138153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1800" b="1" i="0" u="none" strike="noStrike" cap="none">
                <a:solidFill>
                  <a:schemeClr val="lt1"/>
                </a:solidFill>
                <a:latin typeface="Arial"/>
                <a:ea typeface="Arial"/>
                <a:cs typeface="Arial"/>
                <a:sym typeface="Arial"/>
              </a:rPr>
              <a:t>Part Time</a:t>
            </a:r>
            <a:endParaRPr sz="1100" b="0" i="0" u="none" strike="noStrike" cap="none">
              <a:solidFill>
                <a:schemeClr val="lt1"/>
              </a:solidFill>
              <a:latin typeface="Arial"/>
              <a:ea typeface="Arial"/>
              <a:cs typeface="Arial"/>
              <a:sym typeface="Arial"/>
            </a:endParaRPr>
          </a:p>
        </p:txBody>
      </p:sp>
      <p:sp>
        <p:nvSpPr>
          <p:cNvPr id="693" name="Google Shape;693;p13"/>
          <p:cNvSpPr txBox="1"/>
          <p:nvPr/>
        </p:nvSpPr>
        <p:spPr>
          <a:xfrm>
            <a:off x="8139112" y="3428682"/>
            <a:ext cx="160695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1800" b="1" i="0" u="none" strike="noStrike" cap="none">
                <a:solidFill>
                  <a:schemeClr val="lt1"/>
                </a:solidFill>
                <a:latin typeface="Arial"/>
                <a:ea typeface="Arial"/>
                <a:cs typeface="Arial"/>
                <a:sym typeface="Arial"/>
              </a:rPr>
              <a:t>Hourly Basis</a:t>
            </a:r>
            <a:endParaRPr sz="1100" b="0" i="0" u="none" strike="noStrike" cap="none">
              <a:solidFill>
                <a:schemeClr val="lt1"/>
              </a:solidFill>
              <a:latin typeface="Arial"/>
              <a:ea typeface="Arial"/>
              <a:cs typeface="Arial"/>
              <a:sym typeface="Arial"/>
            </a:endParaRPr>
          </a:p>
        </p:txBody>
      </p:sp>
      <p:cxnSp>
        <p:nvCxnSpPr>
          <p:cNvPr id="694" name="Google Shape;694;p13"/>
          <p:cNvCxnSpPr/>
          <p:nvPr/>
        </p:nvCxnSpPr>
        <p:spPr>
          <a:xfrm rot="10800000" flipH="1">
            <a:off x="0" y="507076"/>
            <a:ext cx="3384884" cy="15822"/>
          </a:xfrm>
          <a:prstGeom prst="straightConnector1">
            <a:avLst/>
          </a:prstGeom>
          <a:noFill/>
          <a:ln w="9525" cap="flat" cmpd="sng">
            <a:solidFill>
              <a:schemeClr val="lt1"/>
            </a:solidFill>
            <a:prstDash val="solid"/>
            <a:miter lim="800000"/>
            <a:headEnd type="none" w="sm" len="sm"/>
            <a:tailEnd type="oval" w="med" len="med"/>
          </a:ln>
        </p:spPr>
      </p:cxnSp>
      <p:cxnSp>
        <p:nvCxnSpPr>
          <p:cNvPr id="695" name="Google Shape;695;p13"/>
          <p:cNvCxnSpPr/>
          <p:nvPr/>
        </p:nvCxnSpPr>
        <p:spPr>
          <a:xfrm>
            <a:off x="8550442" y="507076"/>
            <a:ext cx="3674895" cy="0"/>
          </a:xfrm>
          <a:prstGeom prst="straightConnector1">
            <a:avLst/>
          </a:prstGeom>
          <a:noFill/>
          <a:ln w="9525" cap="flat" cmpd="sng">
            <a:solidFill>
              <a:schemeClr val="lt1"/>
            </a:solidFill>
            <a:prstDash val="solid"/>
            <a:miter lim="800000"/>
            <a:headEnd type="oval" w="med" len="med"/>
            <a:tailEnd type="none" w="sm" len="sm"/>
          </a:ln>
        </p:spPr>
      </p:cxnSp>
      <p:pic>
        <p:nvPicPr>
          <p:cNvPr id="696" name="Google Shape;696;p13" descr="Alarm clock with solid fill"/>
          <p:cNvPicPr preferRelativeResize="0"/>
          <p:nvPr/>
        </p:nvPicPr>
        <p:blipFill rotWithShape="1">
          <a:blip r:embed="rId3">
            <a:alphaModFix/>
          </a:blip>
          <a:srcRect/>
          <a:stretch/>
        </p:blipFill>
        <p:spPr>
          <a:xfrm>
            <a:off x="8271952" y="2329505"/>
            <a:ext cx="914400" cy="914400"/>
          </a:xfrm>
          <a:prstGeom prst="rect">
            <a:avLst/>
          </a:prstGeom>
          <a:noFill/>
          <a:ln>
            <a:noFill/>
          </a:ln>
        </p:spPr>
      </p:pic>
      <p:pic>
        <p:nvPicPr>
          <p:cNvPr id="697" name="Google Shape;697;p13" descr="Daily calendar with solid fill"/>
          <p:cNvPicPr preferRelativeResize="0"/>
          <p:nvPr/>
        </p:nvPicPr>
        <p:blipFill rotWithShape="1">
          <a:blip r:embed="rId4">
            <a:alphaModFix/>
          </a:blip>
          <a:srcRect/>
          <a:stretch/>
        </p:blipFill>
        <p:spPr>
          <a:xfrm>
            <a:off x="2123071" y="2303924"/>
            <a:ext cx="914400" cy="914400"/>
          </a:xfrm>
          <a:prstGeom prst="rect">
            <a:avLst/>
          </a:prstGeom>
          <a:noFill/>
          <a:ln>
            <a:noFill/>
          </a:ln>
        </p:spPr>
      </p:pic>
      <p:pic>
        <p:nvPicPr>
          <p:cNvPr id="698" name="Google Shape;698;p13" descr="Stopwatch 50% with solid fill"/>
          <p:cNvPicPr preferRelativeResize="0"/>
          <p:nvPr/>
        </p:nvPicPr>
        <p:blipFill rotWithShape="1">
          <a:blip r:embed="rId5">
            <a:alphaModFix/>
          </a:blip>
          <a:srcRect/>
          <a:stretch/>
        </p:blipFill>
        <p:spPr>
          <a:xfrm>
            <a:off x="5234481" y="2353165"/>
            <a:ext cx="914399" cy="867081"/>
          </a:xfrm>
          <a:prstGeom prst="rect">
            <a:avLst/>
          </a:prstGeom>
          <a:noFill/>
          <a:ln>
            <a:noFill/>
          </a:ln>
        </p:spPr>
      </p:pic>
      <p:sp>
        <p:nvSpPr>
          <p:cNvPr id="699" name="Google Shape;699;p13"/>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700" name="Google Shape;700;p13" descr="Logo&#10;&#10;Description automatically generated"/>
          <p:cNvPicPr preferRelativeResize="0"/>
          <p:nvPr/>
        </p:nvPicPr>
        <p:blipFill rotWithShape="1">
          <a:blip r:embed="rId6">
            <a:alphaModFix/>
          </a:blip>
          <a:srcRect/>
          <a:stretch/>
        </p:blipFill>
        <p:spPr>
          <a:xfrm>
            <a:off x="86705" y="6393417"/>
            <a:ext cx="1532830" cy="465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4"/>
        <p:cNvGrpSpPr/>
        <p:nvPr/>
      </p:nvGrpSpPr>
      <p:grpSpPr>
        <a:xfrm>
          <a:off x="0" y="0"/>
          <a:ext cx="0" cy="0"/>
          <a:chOff x="0" y="0"/>
          <a:chExt cx="0" cy="0"/>
        </a:xfrm>
      </p:grpSpPr>
      <p:sp>
        <p:nvSpPr>
          <p:cNvPr id="705" name="Google Shape;705;p14"/>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706" name="Google Shape;706;p14" descr="Hands holding a tablet&#10;&#10;Description automatically generated with low confidence"/>
          <p:cNvPicPr preferRelativeResize="0"/>
          <p:nvPr/>
        </p:nvPicPr>
        <p:blipFill rotWithShape="1">
          <a:blip r:embed="rId3">
            <a:alphaModFix amt="35000"/>
          </a:blip>
          <a:srcRect t="6360" b="2547"/>
          <a:stretch/>
        </p:blipFill>
        <p:spPr>
          <a:xfrm>
            <a:off x="-1" y="10823"/>
            <a:ext cx="12191980" cy="6857990"/>
          </a:xfrm>
          <a:prstGeom prst="rect">
            <a:avLst/>
          </a:prstGeom>
          <a:noFill/>
          <a:ln>
            <a:noFill/>
          </a:ln>
        </p:spPr>
      </p:pic>
      <p:sp>
        <p:nvSpPr>
          <p:cNvPr id="707" name="Google Shape;707;p14"/>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a:solidFill>
                  <a:schemeClr val="accent4"/>
                </a:solidFill>
                <a:latin typeface="Century Gothic"/>
                <a:ea typeface="Century Gothic"/>
                <a:cs typeface="Century Gothic"/>
                <a:sym typeface="Century Gothic"/>
              </a:rPr>
              <a:t>       Dedicated Offshore Support</a:t>
            </a:r>
            <a:endParaRPr sz="4400" b="0" i="0" u="none" strike="noStrike" cap="none">
              <a:solidFill>
                <a:schemeClr val="accent4"/>
              </a:solidFill>
              <a:latin typeface="Century Gothic"/>
              <a:ea typeface="Century Gothic"/>
              <a:cs typeface="Century Gothic"/>
              <a:sym typeface="Century Gothic"/>
            </a:endParaRPr>
          </a:p>
        </p:txBody>
      </p:sp>
      <p:grpSp>
        <p:nvGrpSpPr>
          <p:cNvPr id="708" name="Google Shape;708;p14"/>
          <p:cNvGrpSpPr/>
          <p:nvPr/>
        </p:nvGrpSpPr>
        <p:grpSpPr>
          <a:xfrm>
            <a:off x="838212" y="1857084"/>
            <a:ext cx="10193864" cy="2661935"/>
            <a:chOff x="12" y="31459"/>
            <a:chExt cx="10193864" cy="2661935"/>
          </a:xfrm>
        </p:grpSpPr>
        <p:sp>
          <p:nvSpPr>
            <p:cNvPr id="709" name="Google Shape;709;p14"/>
            <p:cNvSpPr/>
            <p:nvPr/>
          </p:nvSpPr>
          <p:spPr>
            <a:xfrm>
              <a:off x="683185" y="31459"/>
              <a:ext cx="1300252" cy="1300252"/>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4"/>
            <p:cNvSpPr/>
            <p:nvPr/>
          </p:nvSpPr>
          <p:spPr>
            <a:xfrm>
              <a:off x="12" y="1603375"/>
              <a:ext cx="2889450" cy="1090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4"/>
            <p:cNvSpPr txBox="1"/>
            <p:nvPr/>
          </p:nvSpPr>
          <p:spPr>
            <a:xfrm>
              <a:off x="12" y="1603375"/>
              <a:ext cx="2889450" cy="109001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We provide Onsite and Offshore support based on your business requirements.</a:t>
              </a:r>
              <a:endParaRPr sz="1800" b="0" i="0" u="none" strike="noStrike" cap="none" dirty="0">
                <a:solidFill>
                  <a:schemeClr val="lt1"/>
                </a:solidFill>
                <a:latin typeface="Quattrocento Sans"/>
                <a:ea typeface="Quattrocento Sans"/>
                <a:cs typeface="Quattrocento Sans"/>
                <a:sym typeface="Quattrocento Sans"/>
              </a:endParaRPr>
            </a:p>
          </p:txBody>
        </p:sp>
        <p:sp>
          <p:nvSpPr>
            <p:cNvPr id="712" name="Google Shape;712;p14"/>
            <p:cNvSpPr/>
            <p:nvPr/>
          </p:nvSpPr>
          <p:spPr>
            <a:xfrm>
              <a:off x="4415171" y="63536"/>
              <a:ext cx="1300252" cy="1300252"/>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4"/>
            <p:cNvSpPr/>
            <p:nvPr/>
          </p:nvSpPr>
          <p:spPr>
            <a:xfrm>
              <a:off x="3813075" y="1603375"/>
              <a:ext cx="2889450" cy="1090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4"/>
            <p:cNvSpPr txBox="1"/>
            <p:nvPr/>
          </p:nvSpPr>
          <p:spPr>
            <a:xfrm>
              <a:off x="3813075" y="1603375"/>
              <a:ext cx="2889450" cy="109001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400"/>
                <a:buFont typeface="Calibri"/>
                <a:buNone/>
              </a:pPr>
              <a:r>
                <a:rPr lang="en-US" sz="1800" b="0" i="0" u="none" strike="noStrike" cap="none">
                  <a:solidFill>
                    <a:schemeClr val="lt1"/>
                  </a:solidFill>
                  <a:latin typeface="Calibri"/>
                  <a:ea typeface="Calibri"/>
                  <a:cs typeface="Calibri"/>
                  <a:sym typeface="Calibri"/>
                </a:rPr>
                <a:t>We offer Offshore support in technologies like Salesforce, Microsoft Dynamics CRM, Qlik Sense, SharePoint, Ui-Path, Web Application Development and Mobile Apps Development.</a:t>
              </a:r>
              <a:endParaRPr sz="1800" b="0" i="0" u="none" strike="noStrike" cap="none">
                <a:solidFill>
                  <a:schemeClr val="lt1"/>
                </a:solidFill>
                <a:latin typeface="Quattrocento Sans"/>
                <a:ea typeface="Quattrocento Sans"/>
                <a:cs typeface="Quattrocento Sans"/>
                <a:sym typeface="Quattrocento Sans"/>
              </a:endParaRPr>
            </a:p>
          </p:txBody>
        </p:sp>
        <p:sp>
          <p:nvSpPr>
            <p:cNvPr id="715" name="Google Shape;715;p14"/>
            <p:cNvSpPr/>
            <p:nvPr/>
          </p:nvSpPr>
          <p:spPr>
            <a:xfrm>
              <a:off x="8099035" y="31459"/>
              <a:ext cx="1300252" cy="1300252"/>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4"/>
            <p:cNvSpPr/>
            <p:nvPr/>
          </p:nvSpPr>
          <p:spPr>
            <a:xfrm>
              <a:off x="7304426" y="1603375"/>
              <a:ext cx="2889450" cy="1090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4"/>
            <p:cNvSpPr txBox="1"/>
            <p:nvPr/>
          </p:nvSpPr>
          <p:spPr>
            <a:xfrm>
              <a:off x="7304426" y="1603375"/>
              <a:ext cx="2889450" cy="109001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1800" b="0" i="0" u="none" strike="noStrike" cap="none">
                  <a:solidFill>
                    <a:schemeClr val="lt1"/>
                  </a:solidFill>
                  <a:latin typeface="Calibri"/>
                  <a:ea typeface="Calibri"/>
                  <a:cs typeface="Calibri"/>
                  <a:sym typeface="Calibri"/>
                </a:rPr>
                <a:t>Tailor-made support model as per your requirements.</a:t>
              </a:r>
              <a:endParaRPr sz="1800" b="0" i="0" u="none" strike="noStrike" cap="none">
                <a:solidFill>
                  <a:schemeClr val="lt1"/>
                </a:solidFill>
                <a:latin typeface="Quattrocento Sans"/>
                <a:ea typeface="Quattrocento Sans"/>
                <a:cs typeface="Quattrocento Sans"/>
                <a:sym typeface="Quattrocento Sans"/>
              </a:endParaRPr>
            </a:p>
          </p:txBody>
        </p:sp>
      </p:grpSp>
      <p:sp>
        <p:nvSpPr>
          <p:cNvPr id="718" name="Google Shape;71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https://iqratechnology.com/</a:t>
            </a:r>
            <a:endParaRPr/>
          </a:p>
        </p:txBody>
      </p:sp>
      <p:sp>
        <p:nvSpPr>
          <p:cNvPr id="719" name="Google Shape;719;p14"/>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720" name="Google Shape;720;p14" descr="Logo&#10;&#10;Description automatically generated"/>
          <p:cNvPicPr preferRelativeResize="0"/>
          <p:nvPr/>
        </p:nvPicPr>
        <p:blipFill rotWithShape="1">
          <a:blip r:embed="rId7">
            <a:alphaModFix/>
          </a:blip>
          <a:srcRect/>
          <a:stretch/>
        </p:blipFill>
        <p:spPr>
          <a:xfrm>
            <a:off x="86705" y="6393417"/>
            <a:ext cx="1532830" cy="465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8295"/>
        </a:solidFill>
        <a:effectLst/>
      </p:bgPr>
    </p:bg>
    <p:spTree>
      <p:nvGrpSpPr>
        <p:cNvPr id="1" name="Shape 265"/>
        <p:cNvGrpSpPr/>
        <p:nvPr/>
      </p:nvGrpSpPr>
      <p:grpSpPr>
        <a:xfrm>
          <a:off x="0" y="0"/>
          <a:ext cx="0" cy="0"/>
          <a:chOff x="0" y="0"/>
          <a:chExt cx="0" cy="0"/>
        </a:xfrm>
      </p:grpSpPr>
      <p:sp>
        <p:nvSpPr>
          <p:cNvPr id="266" name="Google Shape;266;p2"/>
          <p:cNvSpPr/>
          <p:nvPr/>
        </p:nvSpPr>
        <p:spPr>
          <a:xfrm>
            <a:off x="-1" y="600"/>
            <a:ext cx="12192000" cy="6857400"/>
          </a:xfrm>
          <a:prstGeom prst="rect">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267" name="Google Shape;267;p2"/>
          <p:cNvGrpSpPr/>
          <p:nvPr/>
        </p:nvGrpSpPr>
        <p:grpSpPr>
          <a:xfrm>
            <a:off x="74300" y="2385102"/>
            <a:ext cx="574091" cy="2087796"/>
            <a:chOff x="209668" y="2857422"/>
            <a:chExt cx="463662" cy="2087796"/>
          </a:xfrm>
        </p:grpSpPr>
        <p:sp>
          <p:nvSpPr>
            <p:cNvPr id="268" name="Google Shape;268;p2"/>
            <p:cNvSpPr/>
            <p:nvPr/>
          </p:nvSpPr>
          <p:spPr>
            <a:xfrm rot="10800000">
              <a:off x="423947" y="2857422"/>
              <a:ext cx="249383" cy="208779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cxnSp>
          <p:nvCxnSpPr>
            <p:cNvPr id="269" name="Google Shape;269;p2"/>
            <p:cNvCxnSpPr/>
            <p:nvPr/>
          </p:nvCxnSpPr>
          <p:spPr>
            <a:xfrm flipH="1">
              <a:off x="209668" y="2857423"/>
              <a:ext cx="1" cy="2087795"/>
            </a:xfrm>
            <a:prstGeom prst="straightConnector1">
              <a:avLst/>
            </a:prstGeom>
            <a:noFill/>
            <a:ln w="177800" cap="flat" cmpd="sng">
              <a:solidFill>
                <a:schemeClr val="accent4"/>
              </a:solidFill>
              <a:prstDash val="solid"/>
              <a:miter lim="800000"/>
              <a:headEnd type="none" w="sm" len="sm"/>
              <a:tailEnd type="none" w="sm" len="sm"/>
            </a:ln>
          </p:spPr>
        </p:cxnSp>
      </p:grpSp>
      <p:sp>
        <p:nvSpPr>
          <p:cNvPr id="270" name="Google Shape;270;p2"/>
          <p:cNvSpPr/>
          <p:nvPr/>
        </p:nvSpPr>
        <p:spPr>
          <a:xfrm flipH="1">
            <a:off x="10697670" y="0"/>
            <a:ext cx="1494330" cy="6858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71" name="Google Shape;271;p2"/>
          <p:cNvSpPr/>
          <p:nvPr/>
        </p:nvSpPr>
        <p:spPr>
          <a:xfrm>
            <a:off x="651415" y="617389"/>
            <a:ext cx="11111729" cy="575240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72" name="Google Shape;272;p2"/>
          <p:cNvSpPr txBox="1">
            <a:spLocks noGrp="1"/>
          </p:cNvSpPr>
          <p:nvPr>
            <p:ph type="title"/>
          </p:nvPr>
        </p:nvSpPr>
        <p:spPr>
          <a:xfrm>
            <a:off x="901584" y="1471830"/>
            <a:ext cx="3912419" cy="4622037"/>
          </a:xfrm>
          <a:prstGeom prst="rect">
            <a:avLst/>
          </a:prstGeom>
          <a:noFill/>
          <a:ln>
            <a:noFill/>
          </a:ln>
        </p:spPr>
        <p:txBody>
          <a:bodyPr spcFirstLastPara="1" wrap="square" lIns="91425" tIns="45700" rIns="91425" bIns="45700" anchor="ctr" anchorCtr="0">
            <a:normAutofit/>
          </a:bodyPr>
          <a:lstStyle/>
          <a:p>
            <a:pPr marL="0" lvl="0" indent="0" algn="just" rtl="0">
              <a:lnSpc>
                <a:spcPct val="107000"/>
              </a:lnSpc>
              <a:spcBef>
                <a:spcPts val="0"/>
              </a:spcBef>
              <a:spcAft>
                <a:spcPts val="0"/>
              </a:spcAft>
              <a:buClr>
                <a:schemeClr val="dk1"/>
              </a:buClr>
              <a:buSzPts val="2000"/>
              <a:buFont typeface="Calibri"/>
              <a:buNone/>
            </a:pPr>
            <a:r>
              <a:rPr lang="en-US" sz="2000" dirty="0">
                <a:latin typeface="Calibri"/>
                <a:ea typeface="Calibri"/>
                <a:cs typeface="Calibri"/>
                <a:sym typeface="Calibri"/>
              </a:rPr>
              <a:t>Iqra Technology is a software development, enterprise solution, and consulting firm, we provide flexible and tailored IT outsourcing models as per the client's requirements and offer the best solutions for business-related problems. We Provide cost-effective IT domain expertise and industry knowledge to design sustainable technology solutions.</a:t>
            </a:r>
            <a:br>
              <a:rPr lang="en-US" sz="1800" dirty="0">
                <a:latin typeface="Calibri"/>
                <a:ea typeface="Calibri"/>
                <a:cs typeface="Calibri"/>
                <a:sym typeface="Calibri"/>
              </a:rPr>
            </a:br>
            <a:endParaRPr sz="1800" dirty="0">
              <a:latin typeface="Calibri"/>
              <a:ea typeface="Calibri"/>
              <a:cs typeface="Calibri"/>
              <a:sym typeface="Calibri"/>
            </a:endParaRPr>
          </a:p>
        </p:txBody>
      </p:sp>
      <p:sp>
        <p:nvSpPr>
          <p:cNvPr id="273" name="Google Shape;27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https://iqratechnology.com/</a:t>
            </a:r>
            <a:endParaRPr/>
          </a:p>
        </p:txBody>
      </p:sp>
      <p:cxnSp>
        <p:nvCxnSpPr>
          <p:cNvPr id="274" name="Google Shape;274;p2"/>
          <p:cNvCxnSpPr/>
          <p:nvPr/>
        </p:nvCxnSpPr>
        <p:spPr>
          <a:xfrm>
            <a:off x="0" y="354086"/>
            <a:ext cx="4086225" cy="0"/>
          </a:xfrm>
          <a:prstGeom prst="straightConnector1">
            <a:avLst/>
          </a:prstGeom>
          <a:noFill/>
          <a:ln w="9525" cap="flat" cmpd="sng">
            <a:solidFill>
              <a:schemeClr val="lt1"/>
            </a:solidFill>
            <a:prstDash val="solid"/>
            <a:miter lim="800000"/>
            <a:headEnd type="none" w="sm" len="sm"/>
            <a:tailEnd type="oval" w="med" len="med"/>
          </a:ln>
        </p:spPr>
      </p:cxnSp>
      <p:cxnSp>
        <p:nvCxnSpPr>
          <p:cNvPr id="275" name="Google Shape;275;p2"/>
          <p:cNvCxnSpPr/>
          <p:nvPr/>
        </p:nvCxnSpPr>
        <p:spPr>
          <a:xfrm>
            <a:off x="8105775" y="354086"/>
            <a:ext cx="4086225" cy="0"/>
          </a:xfrm>
          <a:prstGeom prst="straightConnector1">
            <a:avLst/>
          </a:prstGeom>
          <a:noFill/>
          <a:ln w="9525" cap="flat" cmpd="sng">
            <a:solidFill>
              <a:schemeClr val="lt1"/>
            </a:solidFill>
            <a:prstDash val="solid"/>
            <a:miter lim="800000"/>
            <a:headEnd type="oval" w="med" len="med"/>
            <a:tailEnd type="none" w="sm" len="sm"/>
          </a:ln>
        </p:spPr>
      </p:cxnSp>
      <p:sp>
        <p:nvSpPr>
          <p:cNvPr id="276" name="Google Shape;276;p2"/>
          <p:cNvSpPr txBox="1"/>
          <p:nvPr/>
        </p:nvSpPr>
        <p:spPr>
          <a:xfrm>
            <a:off x="5332423" y="0"/>
            <a:ext cx="227261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Century Gothic"/>
                <a:ea typeface="Century Gothic"/>
                <a:cs typeface="Century Gothic"/>
                <a:sym typeface="Century Gothic"/>
              </a:rPr>
              <a:t>About Us</a:t>
            </a:r>
            <a:endParaRPr sz="2800" b="1" i="0" u="none" strike="noStrike" cap="none">
              <a:solidFill>
                <a:schemeClr val="lt1"/>
              </a:solidFill>
              <a:latin typeface="Century Gothic"/>
              <a:ea typeface="Century Gothic"/>
              <a:cs typeface="Century Gothic"/>
              <a:sym typeface="Century Gothic"/>
            </a:endParaRPr>
          </a:p>
        </p:txBody>
      </p:sp>
      <p:sp>
        <p:nvSpPr>
          <p:cNvPr id="277" name="Google Shape;277;p2"/>
          <p:cNvSpPr txBox="1"/>
          <p:nvPr/>
        </p:nvSpPr>
        <p:spPr>
          <a:xfrm>
            <a:off x="1" y="6373339"/>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278" name="Google Shape;278;p2" descr="Logo&#10;&#10;Description automatically generated"/>
          <p:cNvPicPr preferRelativeResize="0"/>
          <p:nvPr/>
        </p:nvPicPr>
        <p:blipFill rotWithShape="1">
          <a:blip r:embed="rId3">
            <a:alphaModFix/>
          </a:blip>
          <a:srcRect/>
          <a:stretch/>
        </p:blipFill>
        <p:spPr>
          <a:xfrm>
            <a:off x="86705" y="6393417"/>
            <a:ext cx="1532830" cy="465426"/>
          </a:xfrm>
          <a:prstGeom prst="rect">
            <a:avLst/>
          </a:prstGeom>
          <a:noFill/>
          <a:ln>
            <a:noFill/>
          </a:ln>
        </p:spPr>
      </p:pic>
      <p:pic>
        <p:nvPicPr>
          <p:cNvPr id="279" name="Google Shape;279;p2" descr="A group of people sitting at a table with laptops&#10;&#10;Description automatically generated with medium confidence"/>
          <p:cNvPicPr preferRelativeResize="0"/>
          <p:nvPr/>
        </p:nvPicPr>
        <p:blipFill rotWithShape="1">
          <a:blip r:embed="rId4">
            <a:alphaModFix/>
          </a:blip>
          <a:srcRect/>
          <a:stretch/>
        </p:blipFill>
        <p:spPr>
          <a:xfrm>
            <a:off x="5363888" y="1117664"/>
            <a:ext cx="5810622" cy="4622036"/>
          </a:xfrm>
          <a:prstGeom prst="rect">
            <a:avLst/>
          </a:prstGeom>
          <a:noFill/>
          <a:ln>
            <a:noFill/>
          </a:ln>
        </p:spPr>
      </p:pic>
      <p:sp>
        <p:nvSpPr>
          <p:cNvPr id="280" name="Google Shape;280;p2"/>
          <p:cNvSpPr/>
          <p:nvPr/>
        </p:nvSpPr>
        <p:spPr>
          <a:xfrm>
            <a:off x="9130392" y="1342936"/>
            <a:ext cx="1046964" cy="272716"/>
          </a:xfrm>
          <a:prstGeom prst="rect">
            <a:avLst/>
          </a:prstGeom>
          <a:solidFill>
            <a:schemeClr val="lt2"/>
          </a:solid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281" name="Google Shape;281;p2" descr="Logo&#10;&#10;Description automatically generated"/>
          <p:cNvPicPr preferRelativeResize="0"/>
          <p:nvPr/>
        </p:nvPicPr>
        <p:blipFill rotWithShape="1">
          <a:blip r:embed="rId5">
            <a:alphaModFix/>
          </a:blip>
          <a:srcRect/>
          <a:stretch/>
        </p:blipFill>
        <p:spPr>
          <a:xfrm>
            <a:off x="9130391" y="1302935"/>
            <a:ext cx="914702" cy="35271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4"/>
        <p:cNvGrpSpPr/>
        <p:nvPr/>
      </p:nvGrpSpPr>
      <p:grpSpPr>
        <a:xfrm>
          <a:off x="0" y="0"/>
          <a:ext cx="0" cy="0"/>
          <a:chOff x="0" y="0"/>
          <a:chExt cx="0" cy="0"/>
        </a:xfrm>
      </p:grpSpPr>
      <p:sp>
        <p:nvSpPr>
          <p:cNvPr id="705" name="Google Shape;705;p14"/>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706" name="Google Shape;706;p14" descr="Hands holding a tablet&#10;&#10;Description automatically generated with low confidence"/>
          <p:cNvPicPr preferRelativeResize="0"/>
          <p:nvPr/>
        </p:nvPicPr>
        <p:blipFill rotWithShape="1">
          <a:blip r:embed="rId3">
            <a:alphaModFix amt="35000"/>
          </a:blip>
          <a:srcRect t="6360" b="2547"/>
          <a:stretch/>
        </p:blipFill>
        <p:spPr>
          <a:xfrm>
            <a:off x="-1" y="10823"/>
            <a:ext cx="12191980" cy="6857990"/>
          </a:xfrm>
          <a:prstGeom prst="rect">
            <a:avLst/>
          </a:prstGeom>
          <a:noFill/>
          <a:ln>
            <a:noFill/>
          </a:ln>
        </p:spPr>
      </p:pic>
      <p:sp>
        <p:nvSpPr>
          <p:cNvPr id="707" name="Google Shape;707;p14"/>
          <p:cNvSpPr txBox="1"/>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4400"/>
              <a:buFont typeface="Arial"/>
              <a:buNone/>
            </a:pPr>
            <a:r>
              <a:rPr lang="en-US" sz="4400" b="1" i="0" u="none" strike="noStrike" cap="none" dirty="0">
                <a:solidFill>
                  <a:schemeClr val="accent4"/>
                </a:solidFill>
                <a:latin typeface="Century Gothic"/>
                <a:ea typeface="Century Gothic"/>
                <a:cs typeface="Century Gothic"/>
                <a:sym typeface="Century Gothic"/>
              </a:rPr>
              <a:t>       Dedicated Offshore Support</a:t>
            </a:r>
            <a:endParaRPr sz="4400" b="0" i="0" u="none" strike="noStrike" cap="none" dirty="0">
              <a:solidFill>
                <a:schemeClr val="accent4"/>
              </a:solidFill>
              <a:latin typeface="Century Gothic"/>
              <a:ea typeface="Century Gothic"/>
              <a:cs typeface="Century Gothic"/>
              <a:sym typeface="Century Gothic"/>
            </a:endParaRPr>
          </a:p>
        </p:txBody>
      </p:sp>
      <p:grpSp>
        <p:nvGrpSpPr>
          <p:cNvPr id="708" name="Google Shape;708;p14"/>
          <p:cNvGrpSpPr/>
          <p:nvPr/>
        </p:nvGrpSpPr>
        <p:grpSpPr>
          <a:xfrm>
            <a:off x="838212" y="1857084"/>
            <a:ext cx="10193864" cy="2661935"/>
            <a:chOff x="12" y="31459"/>
            <a:chExt cx="10193864" cy="2661935"/>
          </a:xfrm>
        </p:grpSpPr>
        <p:sp>
          <p:nvSpPr>
            <p:cNvPr id="709" name="Google Shape;709;p14"/>
            <p:cNvSpPr/>
            <p:nvPr/>
          </p:nvSpPr>
          <p:spPr>
            <a:xfrm>
              <a:off x="683185" y="31459"/>
              <a:ext cx="1300252" cy="1300252"/>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4"/>
            <p:cNvSpPr/>
            <p:nvPr/>
          </p:nvSpPr>
          <p:spPr>
            <a:xfrm>
              <a:off x="12" y="1603375"/>
              <a:ext cx="2889450" cy="1090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4"/>
            <p:cNvSpPr txBox="1"/>
            <p:nvPr/>
          </p:nvSpPr>
          <p:spPr>
            <a:xfrm>
              <a:off x="12" y="1603375"/>
              <a:ext cx="2889450" cy="109001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We provide Onsite and Offshore support based on your business requirements.</a:t>
              </a:r>
              <a:endParaRPr sz="1800" b="0" i="0" u="none" strike="noStrike" cap="none" dirty="0">
                <a:solidFill>
                  <a:schemeClr val="lt1"/>
                </a:solidFill>
                <a:latin typeface="Quattrocento Sans"/>
                <a:ea typeface="Quattrocento Sans"/>
                <a:cs typeface="Quattrocento Sans"/>
                <a:sym typeface="Quattrocento Sans"/>
              </a:endParaRPr>
            </a:p>
          </p:txBody>
        </p:sp>
        <p:sp>
          <p:nvSpPr>
            <p:cNvPr id="712" name="Google Shape;712;p14"/>
            <p:cNvSpPr/>
            <p:nvPr/>
          </p:nvSpPr>
          <p:spPr>
            <a:xfrm>
              <a:off x="4415171" y="63536"/>
              <a:ext cx="1300252" cy="1300252"/>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4"/>
            <p:cNvSpPr/>
            <p:nvPr/>
          </p:nvSpPr>
          <p:spPr>
            <a:xfrm>
              <a:off x="3813075" y="1603375"/>
              <a:ext cx="2889450" cy="1090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4"/>
            <p:cNvSpPr txBox="1"/>
            <p:nvPr/>
          </p:nvSpPr>
          <p:spPr>
            <a:xfrm>
              <a:off x="3813075" y="1603375"/>
              <a:ext cx="2889450" cy="109001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1400"/>
                <a:buFont typeface="Calibri"/>
                <a:buNone/>
              </a:pPr>
              <a:r>
                <a:rPr lang="en-US" sz="1800" b="0" i="0" u="none" strike="noStrike" cap="none" dirty="0">
                  <a:solidFill>
                    <a:schemeClr val="lt1"/>
                  </a:solidFill>
                  <a:latin typeface="Calibri"/>
                  <a:ea typeface="Calibri"/>
                  <a:cs typeface="Calibri"/>
                  <a:sym typeface="Calibri"/>
                </a:rPr>
                <a:t>We offer Offshore support in technologies like Salesforce, Microsoft Dynamics CRM, Qlik Sense, SharePoint, Ui-Path, Web Application Development and Mobile Apps Development.</a:t>
              </a:r>
              <a:endParaRPr sz="1800" b="0" i="0" u="none" strike="noStrike" cap="none" dirty="0">
                <a:solidFill>
                  <a:schemeClr val="lt1"/>
                </a:solidFill>
                <a:latin typeface="Quattrocento Sans"/>
                <a:ea typeface="Quattrocento Sans"/>
                <a:cs typeface="Quattrocento Sans"/>
                <a:sym typeface="Quattrocento Sans"/>
              </a:endParaRPr>
            </a:p>
          </p:txBody>
        </p:sp>
        <p:sp>
          <p:nvSpPr>
            <p:cNvPr id="715" name="Google Shape;715;p14"/>
            <p:cNvSpPr/>
            <p:nvPr/>
          </p:nvSpPr>
          <p:spPr>
            <a:xfrm>
              <a:off x="8099035" y="31459"/>
              <a:ext cx="1300252" cy="1300252"/>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4"/>
            <p:cNvSpPr/>
            <p:nvPr/>
          </p:nvSpPr>
          <p:spPr>
            <a:xfrm>
              <a:off x="7304426" y="1603375"/>
              <a:ext cx="2889450" cy="1090019"/>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4"/>
            <p:cNvSpPr txBox="1"/>
            <p:nvPr/>
          </p:nvSpPr>
          <p:spPr>
            <a:xfrm>
              <a:off x="7304426" y="1603375"/>
              <a:ext cx="2889450" cy="109001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200"/>
                <a:buFont typeface="Calibri"/>
                <a:buNone/>
              </a:pPr>
              <a:r>
                <a:rPr lang="en-US" sz="1800" b="0" i="0" u="none" strike="noStrike" cap="none">
                  <a:solidFill>
                    <a:schemeClr val="lt1"/>
                  </a:solidFill>
                  <a:latin typeface="Calibri"/>
                  <a:ea typeface="Calibri"/>
                  <a:cs typeface="Calibri"/>
                  <a:sym typeface="Calibri"/>
                </a:rPr>
                <a:t>Tailor-made support model as per your requirements.</a:t>
              </a:r>
              <a:endParaRPr sz="1800" b="0" i="0" u="none" strike="noStrike" cap="none">
                <a:solidFill>
                  <a:schemeClr val="lt1"/>
                </a:solidFill>
                <a:latin typeface="Quattrocento Sans"/>
                <a:ea typeface="Quattrocento Sans"/>
                <a:cs typeface="Quattrocento Sans"/>
                <a:sym typeface="Quattrocento Sans"/>
              </a:endParaRPr>
            </a:p>
          </p:txBody>
        </p:sp>
      </p:grpSp>
      <p:sp>
        <p:nvSpPr>
          <p:cNvPr id="718" name="Google Shape;71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https://iqratechnology.com/</a:t>
            </a:r>
            <a:endParaRPr/>
          </a:p>
        </p:txBody>
      </p:sp>
      <p:sp>
        <p:nvSpPr>
          <p:cNvPr id="719" name="Google Shape;719;p14"/>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720" name="Google Shape;720;p14" descr="Logo&#10;&#10;Description automatically generated"/>
          <p:cNvPicPr preferRelativeResize="0"/>
          <p:nvPr/>
        </p:nvPicPr>
        <p:blipFill rotWithShape="1">
          <a:blip r:embed="rId7">
            <a:alphaModFix/>
          </a:blip>
          <a:srcRect/>
          <a:stretch/>
        </p:blipFill>
        <p:spPr>
          <a:xfrm>
            <a:off x="86705" y="6393417"/>
            <a:ext cx="1532830" cy="465426"/>
          </a:xfrm>
          <a:prstGeom prst="rect">
            <a:avLst/>
          </a:prstGeom>
          <a:noFill/>
          <a:ln>
            <a:noFill/>
          </a:ln>
        </p:spPr>
      </p:pic>
    </p:spTree>
    <p:extLst>
      <p:ext uri="{BB962C8B-B14F-4D97-AF65-F5344CB8AC3E}">
        <p14:creationId xmlns:p14="http://schemas.microsoft.com/office/powerpoint/2010/main" val="199729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4"/>
        <p:cNvGrpSpPr/>
        <p:nvPr/>
      </p:nvGrpSpPr>
      <p:grpSpPr>
        <a:xfrm>
          <a:off x="0" y="0"/>
          <a:ext cx="0" cy="0"/>
          <a:chOff x="0" y="0"/>
          <a:chExt cx="0" cy="0"/>
        </a:xfrm>
      </p:grpSpPr>
      <p:sp>
        <p:nvSpPr>
          <p:cNvPr id="725" name="Google Shape;725;p15"/>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726" name="Google Shape;726;p15"/>
          <p:cNvGrpSpPr/>
          <p:nvPr/>
        </p:nvGrpSpPr>
        <p:grpSpPr>
          <a:xfrm>
            <a:off x="4" y="1216597"/>
            <a:ext cx="731521" cy="673460"/>
            <a:chOff x="3940602" y="308034"/>
            <a:chExt cx="2116791" cy="3428999"/>
          </a:xfrm>
        </p:grpSpPr>
        <p:sp>
          <p:nvSpPr>
            <p:cNvPr id="727" name="Google Shape;727;p15"/>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728" name="Google Shape;728;p15"/>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729" name="Google Shape;729;p15"/>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730" name="Google Shape;730;p15"/>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cxnSp>
        <p:nvCxnSpPr>
          <p:cNvPr id="731" name="Google Shape;731;p15"/>
          <p:cNvCxnSpPr/>
          <p:nvPr/>
        </p:nvCxnSpPr>
        <p:spPr>
          <a:xfrm rot="10800000">
            <a:off x="838200" y="6485313"/>
            <a:ext cx="10515600" cy="0"/>
          </a:xfrm>
          <a:prstGeom prst="straightConnector1">
            <a:avLst/>
          </a:prstGeom>
          <a:noFill/>
          <a:ln w="57150" cap="flat" cmpd="sng">
            <a:solidFill>
              <a:schemeClr val="accent4"/>
            </a:solidFill>
            <a:prstDash val="solid"/>
            <a:miter lim="800000"/>
            <a:headEnd type="none" w="sm" len="sm"/>
            <a:tailEnd type="none" w="sm" len="sm"/>
          </a:ln>
        </p:spPr>
      </p:cxnSp>
      <p:grpSp>
        <p:nvGrpSpPr>
          <p:cNvPr id="732" name="Google Shape;732;p15"/>
          <p:cNvGrpSpPr/>
          <p:nvPr/>
        </p:nvGrpSpPr>
        <p:grpSpPr>
          <a:xfrm>
            <a:off x="-4249824" y="613954"/>
            <a:ext cx="9586761" cy="6238924"/>
            <a:chOff x="-5353595" y="-753681"/>
            <a:chExt cx="9586761" cy="6238924"/>
          </a:xfrm>
        </p:grpSpPr>
        <p:sp>
          <p:nvSpPr>
            <p:cNvPr id="733" name="Google Shape;733;p15"/>
            <p:cNvSpPr/>
            <p:nvPr/>
          </p:nvSpPr>
          <p:spPr>
            <a:xfrm>
              <a:off x="-5353595" y="-753681"/>
              <a:ext cx="6378873" cy="6238924"/>
            </a:xfrm>
            <a:prstGeom prst="blockArc">
              <a:avLst>
                <a:gd name="adj1" fmla="val 18900000"/>
                <a:gd name="adj2" fmla="val 2700000"/>
                <a:gd name="adj3" fmla="val 339"/>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5"/>
            <p:cNvSpPr/>
            <p:nvPr/>
          </p:nvSpPr>
          <p:spPr>
            <a:xfrm>
              <a:off x="656740" y="473156"/>
              <a:ext cx="3576425" cy="946312"/>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5"/>
            <p:cNvSpPr txBox="1"/>
            <p:nvPr/>
          </p:nvSpPr>
          <p:spPr>
            <a:xfrm>
              <a:off x="656740" y="473156"/>
              <a:ext cx="3576425" cy="946312"/>
            </a:xfrm>
            <a:prstGeom prst="rect">
              <a:avLst/>
            </a:prstGeom>
            <a:noFill/>
            <a:ln>
              <a:noFill/>
            </a:ln>
          </p:spPr>
          <p:txBody>
            <a:bodyPr spcFirstLastPara="1" wrap="square" lIns="751125" tIns="45700" rIns="45700"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800" b="0" i="0" u="none" strike="noStrike" cap="none" dirty="0">
                  <a:solidFill>
                    <a:schemeClr val="lt1"/>
                  </a:solidFill>
                  <a:latin typeface="Arial"/>
                  <a:ea typeface="Arial"/>
                  <a:cs typeface="Arial"/>
                  <a:sym typeface="Arial"/>
                </a:rPr>
                <a:t>Team of 100+ Skilled Resources </a:t>
              </a:r>
              <a:endParaRPr sz="1800" b="0" i="0" u="none" strike="noStrike" cap="none" dirty="0">
                <a:solidFill>
                  <a:schemeClr val="lt1"/>
                </a:solidFill>
                <a:latin typeface="Quattrocento Sans"/>
                <a:ea typeface="Quattrocento Sans"/>
                <a:cs typeface="Quattrocento Sans"/>
                <a:sym typeface="Quattrocento Sans"/>
              </a:endParaRPr>
            </a:p>
          </p:txBody>
        </p:sp>
        <p:sp>
          <p:nvSpPr>
            <p:cNvPr id="736" name="Google Shape;736;p15"/>
            <p:cNvSpPr/>
            <p:nvPr/>
          </p:nvSpPr>
          <p:spPr>
            <a:xfrm>
              <a:off x="65295" y="354867"/>
              <a:ext cx="1182890" cy="1182890"/>
            </a:xfrm>
            <a:prstGeom prst="ellips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5"/>
            <p:cNvSpPr/>
            <p:nvPr/>
          </p:nvSpPr>
          <p:spPr>
            <a:xfrm>
              <a:off x="1000725" y="1892624"/>
              <a:ext cx="3232441" cy="946312"/>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5"/>
            <p:cNvSpPr txBox="1"/>
            <p:nvPr/>
          </p:nvSpPr>
          <p:spPr>
            <a:xfrm>
              <a:off x="1000725" y="1892624"/>
              <a:ext cx="3232441" cy="946312"/>
            </a:xfrm>
            <a:prstGeom prst="rect">
              <a:avLst/>
            </a:prstGeom>
            <a:noFill/>
            <a:ln>
              <a:noFill/>
            </a:ln>
          </p:spPr>
          <p:txBody>
            <a:bodyPr spcFirstLastPara="1" wrap="square" lIns="751125" tIns="45700" rIns="45700"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800" dirty="0">
                  <a:solidFill>
                    <a:srgbClr val="FFFFFF"/>
                  </a:solidFill>
                </a:rPr>
                <a:t>7</a:t>
              </a:r>
              <a:r>
                <a:rPr lang="en-US" sz="1800" b="0" i="0" u="none" strike="noStrike" cap="none" dirty="0">
                  <a:solidFill>
                    <a:srgbClr val="FFFFFF"/>
                  </a:solidFill>
                  <a:latin typeface="Arial"/>
                  <a:ea typeface="Arial"/>
                  <a:cs typeface="Arial"/>
                  <a:sym typeface="Arial"/>
                </a:rPr>
                <a:t>+ Years of Awesomeness</a:t>
              </a:r>
              <a:endParaRPr sz="1800" b="0" i="0" u="none" strike="noStrike" cap="none" dirty="0">
                <a:solidFill>
                  <a:srgbClr val="FFFFFF"/>
                </a:solidFill>
                <a:latin typeface="Arial"/>
                <a:ea typeface="Arial"/>
                <a:cs typeface="Arial"/>
                <a:sym typeface="Arial"/>
              </a:endParaRPr>
            </a:p>
          </p:txBody>
        </p:sp>
        <p:sp>
          <p:nvSpPr>
            <p:cNvPr id="739" name="Google Shape;739;p15"/>
            <p:cNvSpPr/>
            <p:nvPr/>
          </p:nvSpPr>
          <p:spPr>
            <a:xfrm>
              <a:off x="409280" y="1774335"/>
              <a:ext cx="1182890" cy="1182890"/>
            </a:xfrm>
            <a:prstGeom prst="ellips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5"/>
            <p:cNvSpPr/>
            <p:nvPr/>
          </p:nvSpPr>
          <p:spPr>
            <a:xfrm>
              <a:off x="656740" y="3312093"/>
              <a:ext cx="3576425" cy="946312"/>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5"/>
            <p:cNvSpPr txBox="1"/>
            <p:nvPr/>
          </p:nvSpPr>
          <p:spPr>
            <a:xfrm>
              <a:off x="656740" y="3312093"/>
              <a:ext cx="3576425" cy="946312"/>
            </a:xfrm>
            <a:prstGeom prst="rect">
              <a:avLst/>
            </a:prstGeom>
            <a:noFill/>
            <a:ln>
              <a:noFill/>
            </a:ln>
          </p:spPr>
          <p:txBody>
            <a:bodyPr spcFirstLastPara="1" wrap="square" lIns="751125" tIns="45700" rIns="45700"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800" b="0" i="0" u="none" strike="noStrike" cap="none">
                  <a:solidFill>
                    <a:srgbClr val="FFFFFF"/>
                  </a:solidFill>
                  <a:latin typeface="Arial"/>
                  <a:ea typeface="Arial"/>
                  <a:cs typeface="Arial"/>
                  <a:sym typeface="Arial"/>
                </a:rPr>
                <a:t>Offshore Software Support Focused Company</a:t>
              </a:r>
              <a:endParaRPr sz="1800" b="0" i="0" u="none" strike="noStrike" cap="none">
                <a:solidFill>
                  <a:srgbClr val="FFFFFF"/>
                </a:solidFill>
                <a:latin typeface="Arial"/>
                <a:ea typeface="Arial"/>
                <a:cs typeface="Arial"/>
                <a:sym typeface="Arial"/>
              </a:endParaRPr>
            </a:p>
          </p:txBody>
        </p:sp>
        <p:sp>
          <p:nvSpPr>
            <p:cNvPr id="742" name="Google Shape;742;p15"/>
            <p:cNvSpPr/>
            <p:nvPr/>
          </p:nvSpPr>
          <p:spPr>
            <a:xfrm>
              <a:off x="65295" y="3193804"/>
              <a:ext cx="1182890" cy="1182890"/>
            </a:xfrm>
            <a:prstGeom prst="ellips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3" name="Google Shape;743;p15"/>
          <p:cNvGrpSpPr/>
          <p:nvPr/>
        </p:nvGrpSpPr>
        <p:grpSpPr>
          <a:xfrm>
            <a:off x="1156836" y="548407"/>
            <a:ext cx="9582334" cy="6370019"/>
            <a:chOff x="-5349168" y="-819228"/>
            <a:chExt cx="9582334" cy="6370019"/>
          </a:xfrm>
        </p:grpSpPr>
        <p:sp>
          <p:nvSpPr>
            <p:cNvPr id="744" name="Google Shape;744;p15"/>
            <p:cNvSpPr/>
            <p:nvPr/>
          </p:nvSpPr>
          <p:spPr>
            <a:xfrm>
              <a:off x="-5349168" y="-819228"/>
              <a:ext cx="6370019" cy="6370019"/>
            </a:xfrm>
            <a:prstGeom prst="blockArc">
              <a:avLst>
                <a:gd name="adj1" fmla="val 18900000"/>
                <a:gd name="adj2" fmla="val 2700000"/>
                <a:gd name="adj3" fmla="val 339"/>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5"/>
            <p:cNvSpPr/>
            <p:nvPr/>
          </p:nvSpPr>
          <p:spPr>
            <a:xfrm>
              <a:off x="656740" y="473156"/>
              <a:ext cx="3576425" cy="946312"/>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5"/>
            <p:cNvSpPr txBox="1"/>
            <p:nvPr/>
          </p:nvSpPr>
          <p:spPr>
            <a:xfrm>
              <a:off x="656740" y="473156"/>
              <a:ext cx="3576425" cy="946312"/>
            </a:xfrm>
            <a:prstGeom prst="rect">
              <a:avLst/>
            </a:prstGeom>
            <a:noFill/>
            <a:ln>
              <a:noFill/>
            </a:ln>
          </p:spPr>
          <p:txBody>
            <a:bodyPr spcFirstLastPara="1" wrap="square" lIns="751125" tIns="45700" rIns="45700"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800" b="0" i="0" u="none" strike="noStrike" cap="none">
                  <a:solidFill>
                    <a:srgbClr val="FFFFFF"/>
                  </a:solidFill>
                  <a:latin typeface="Arial"/>
                  <a:ea typeface="Arial"/>
                  <a:cs typeface="Arial"/>
                  <a:sym typeface="Arial"/>
                </a:rPr>
                <a:t>Cost Effective Services</a:t>
              </a:r>
              <a:endParaRPr sz="1800" b="0" i="0" u="none" strike="noStrike" cap="none">
                <a:solidFill>
                  <a:srgbClr val="FFFFFF"/>
                </a:solidFill>
                <a:latin typeface="Arial"/>
                <a:ea typeface="Arial"/>
                <a:cs typeface="Arial"/>
                <a:sym typeface="Arial"/>
              </a:endParaRPr>
            </a:p>
          </p:txBody>
        </p:sp>
        <p:sp>
          <p:nvSpPr>
            <p:cNvPr id="747" name="Google Shape;747;p15"/>
            <p:cNvSpPr/>
            <p:nvPr/>
          </p:nvSpPr>
          <p:spPr>
            <a:xfrm>
              <a:off x="65295" y="354867"/>
              <a:ext cx="1182890" cy="1182890"/>
            </a:xfrm>
            <a:prstGeom prst="ellips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5"/>
            <p:cNvSpPr/>
            <p:nvPr/>
          </p:nvSpPr>
          <p:spPr>
            <a:xfrm>
              <a:off x="1000725" y="1892624"/>
              <a:ext cx="3232441" cy="946312"/>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5"/>
            <p:cNvSpPr txBox="1"/>
            <p:nvPr/>
          </p:nvSpPr>
          <p:spPr>
            <a:xfrm>
              <a:off x="1000725" y="1892624"/>
              <a:ext cx="3232441" cy="946312"/>
            </a:xfrm>
            <a:prstGeom prst="rect">
              <a:avLst/>
            </a:prstGeom>
            <a:noFill/>
            <a:ln>
              <a:noFill/>
            </a:ln>
          </p:spPr>
          <p:txBody>
            <a:bodyPr spcFirstLastPara="1" wrap="square" lIns="751125" tIns="45700" rIns="45700"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800" b="0" i="0" u="none" strike="noStrike" cap="none">
                  <a:solidFill>
                    <a:srgbClr val="FFFFFF"/>
                  </a:solidFill>
                  <a:latin typeface="Arial"/>
                  <a:ea typeface="Arial"/>
                  <a:cs typeface="Arial"/>
                  <a:sym typeface="Arial"/>
                </a:rPr>
                <a:t>100% Client Centric Approach </a:t>
              </a:r>
              <a:endParaRPr sz="1800" b="0" i="0" u="none" strike="noStrike" cap="none">
                <a:solidFill>
                  <a:srgbClr val="FFFFFF"/>
                </a:solidFill>
                <a:latin typeface="Arial"/>
                <a:ea typeface="Arial"/>
                <a:cs typeface="Arial"/>
                <a:sym typeface="Arial"/>
              </a:endParaRPr>
            </a:p>
          </p:txBody>
        </p:sp>
        <p:sp>
          <p:nvSpPr>
            <p:cNvPr id="750" name="Google Shape;750;p15"/>
            <p:cNvSpPr/>
            <p:nvPr/>
          </p:nvSpPr>
          <p:spPr>
            <a:xfrm>
              <a:off x="409280" y="1774335"/>
              <a:ext cx="1182890" cy="1182890"/>
            </a:xfrm>
            <a:prstGeom prst="ellips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5"/>
            <p:cNvSpPr/>
            <p:nvPr/>
          </p:nvSpPr>
          <p:spPr>
            <a:xfrm>
              <a:off x="656740" y="3312093"/>
              <a:ext cx="3576425" cy="946312"/>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5"/>
            <p:cNvSpPr txBox="1"/>
            <p:nvPr/>
          </p:nvSpPr>
          <p:spPr>
            <a:xfrm>
              <a:off x="656740" y="3312093"/>
              <a:ext cx="3576425" cy="946312"/>
            </a:xfrm>
            <a:prstGeom prst="rect">
              <a:avLst/>
            </a:prstGeom>
            <a:noFill/>
            <a:ln>
              <a:noFill/>
            </a:ln>
          </p:spPr>
          <p:txBody>
            <a:bodyPr spcFirstLastPara="1" wrap="square" lIns="751125" tIns="45700" rIns="45700" bIns="45700" anchor="ctr" anchorCtr="0">
              <a:noAutofit/>
            </a:bodyPr>
            <a:lstStyle/>
            <a:p>
              <a:pPr marL="0" marR="0" lvl="0" indent="0" algn="l" rtl="0">
                <a:lnSpc>
                  <a:spcPct val="90000"/>
                </a:lnSpc>
                <a:spcBef>
                  <a:spcPts val="0"/>
                </a:spcBef>
                <a:spcAft>
                  <a:spcPts val="0"/>
                </a:spcAft>
                <a:buClr>
                  <a:srgbClr val="000000"/>
                </a:buClr>
                <a:buSzPts val="1400"/>
                <a:buFont typeface="Arial"/>
                <a:buNone/>
              </a:pPr>
              <a:r>
                <a:rPr lang="en-US" sz="1800" b="0" i="0" u="none" strike="noStrike" cap="none">
                  <a:solidFill>
                    <a:srgbClr val="FFFFFF"/>
                  </a:solidFill>
                  <a:latin typeface="Arial"/>
                  <a:ea typeface="Arial"/>
                  <a:cs typeface="Arial"/>
                  <a:sym typeface="Arial"/>
                </a:rPr>
                <a:t>System Integrator</a:t>
              </a:r>
              <a:endParaRPr sz="1800" b="0" i="0" u="none" strike="noStrike" cap="none">
                <a:solidFill>
                  <a:srgbClr val="FFFFFF"/>
                </a:solidFill>
                <a:latin typeface="Arial"/>
                <a:ea typeface="Arial"/>
                <a:cs typeface="Arial"/>
                <a:sym typeface="Arial"/>
              </a:endParaRPr>
            </a:p>
          </p:txBody>
        </p:sp>
        <p:sp>
          <p:nvSpPr>
            <p:cNvPr id="753" name="Google Shape;753;p15"/>
            <p:cNvSpPr/>
            <p:nvPr/>
          </p:nvSpPr>
          <p:spPr>
            <a:xfrm>
              <a:off x="65295" y="3193804"/>
              <a:ext cx="1182890" cy="1182890"/>
            </a:xfrm>
            <a:prstGeom prst="ellips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54" name="Google Shape;754;p15" descr="Users with solid fill"/>
          <p:cNvPicPr preferRelativeResize="0"/>
          <p:nvPr/>
        </p:nvPicPr>
        <p:blipFill rotWithShape="1">
          <a:blip r:embed="rId3">
            <a:alphaModFix/>
          </a:blip>
          <a:srcRect/>
          <a:stretch/>
        </p:blipFill>
        <p:spPr>
          <a:xfrm>
            <a:off x="1299630" y="1890057"/>
            <a:ext cx="914400" cy="914400"/>
          </a:xfrm>
          <a:prstGeom prst="rect">
            <a:avLst/>
          </a:prstGeom>
          <a:noFill/>
          <a:ln>
            <a:noFill/>
          </a:ln>
        </p:spPr>
      </p:pic>
      <p:pic>
        <p:nvPicPr>
          <p:cNvPr id="755" name="Google Shape;755;p15" descr="Badge Tick with solid fill"/>
          <p:cNvPicPr preferRelativeResize="0"/>
          <p:nvPr/>
        </p:nvPicPr>
        <p:blipFill rotWithShape="1">
          <a:blip r:embed="rId4">
            <a:alphaModFix/>
          </a:blip>
          <a:srcRect/>
          <a:stretch/>
        </p:blipFill>
        <p:spPr>
          <a:xfrm>
            <a:off x="1663148" y="3276216"/>
            <a:ext cx="914400" cy="914400"/>
          </a:xfrm>
          <a:prstGeom prst="rect">
            <a:avLst/>
          </a:prstGeom>
          <a:noFill/>
          <a:ln>
            <a:noFill/>
          </a:ln>
        </p:spPr>
      </p:pic>
      <p:pic>
        <p:nvPicPr>
          <p:cNvPr id="756" name="Google Shape;756;p15" descr="Bullseye with solid fill"/>
          <p:cNvPicPr preferRelativeResize="0"/>
          <p:nvPr/>
        </p:nvPicPr>
        <p:blipFill rotWithShape="1">
          <a:blip r:embed="rId5">
            <a:alphaModFix/>
          </a:blip>
          <a:srcRect/>
          <a:stretch/>
        </p:blipFill>
        <p:spPr>
          <a:xfrm>
            <a:off x="1299630" y="4687706"/>
            <a:ext cx="914400" cy="914400"/>
          </a:xfrm>
          <a:prstGeom prst="rect">
            <a:avLst/>
          </a:prstGeom>
          <a:noFill/>
          <a:ln>
            <a:noFill/>
          </a:ln>
        </p:spPr>
      </p:pic>
      <p:pic>
        <p:nvPicPr>
          <p:cNvPr id="757" name="Google Shape;757;p15" descr="Dollar with solid fill"/>
          <p:cNvPicPr preferRelativeResize="0"/>
          <p:nvPr/>
        </p:nvPicPr>
        <p:blipFill rotWithShape="1">
          <a:blip r:embed="rId6">
            <a:alphaModFix/>
          </a:blip>
          <a:srcRect/>
          <a:stretch/>
        </p:blipFill>
        <p:spPr>
          <a:xfrm>
            <a:off x="6738730" y="1890057"/>
            <a:ext cx="914400" cy="914400"/>
          </a:xfrm>
          <a:prstGeom prst="rect">
            <a:avLst/>
          </a:prstGeom>
          <a:noFill/>
          <a:ln>
            <a:noFill/>
          </a:ln>
        </p:spPr>
      </p:pic>
      <p:pic>
        <p:nvPicPr>
          <p:cNvPr id="758" name="Google Shape;758;p15" descr="Handshake with solid fill"/>
          <p:cNvPicPr preferRelativeResize="0"/>
          <p:nvPr/>
        </p:nvPicPr>
        <p:blipFill rotWithShape="1">
          <a:blip r:embed="rId7">
            <a:alphaModFix/>
          </a:blip>
          <a:srcRect/>
          <a:stretch/>
        </p:blipFill>
        <p:spPr>
          <a:xfrm>
            <a:off x="7059740" y="3326879"/>
            <a:ext cx="914400" cy="914400"/>
          </a:xfrm>
          <a:prstGeom prst="rect">
            <a:avLst/>
          </a:prstGeom>
          <a:noFill/>
          <a:ln>
            <a:noFill/>
          </a:ln>
        </p:spPr>
      </p:pic>
      <p:pic>
        <p:nvPicPr>
          <p:cNvPr id="759" name="Google Shape;759;p15" descr="Link with solid fill"/>
          <p:cNvPicPr preferRelativeResize="0"/>
          <p:nvPr/>
        </p:nvPicPr>
        <p:blipFill rotWithShape="1">
          <a:blip r:embed="rId8">
            <a:alphaModFix/>
          </a:blip>
          <a:srcRect/>
          <a:stretch/>
        </p:blipFill>
        <p:spPr>
          <a:xfrm>
            <a:off x="6738730" y="4713038"/>
            <a:ext cx="914400" cy="914400"/>
          </a:xfrm>
          <a:prstGeom prst="rect">
            <a:avLst/>
          </a:prstGeom>
          <a:noFill/>
          <a:ln>
            <a:noFill/>
          </a:ln>
        </p:spPr>
      </p:pic>
      <p:cxnSp>
        <p:nvCxnSpPr>
          <p:cNvPr id="760" name="Google Shape;760;p15"/>
          <p:cNvCxnSpPr/>
          <p:nvPr/>
        </p:nvCxnSpPr>
        <p:spPr>
          <a:xfrm>
            <a:off x="0" y="522898"/>
            <a:ext cx="4086225" cy="0"/>
          </a:xfrm>
          <a:prstGeom prst="straightConnector1">
            <a:avLst/>
          </a:prstGeom>
          <a:noFill/>
          <a:ln w="9525" cap="flat" cmpd="sng">
            <a:solidFill>
              <a:srgbClr val="085763"/>
            </a:solidFill>
            <a:prstDash val="solid"/>
            <a:miter lim="800000"/>
            <a:headEnd type="none" w="sm" len="sm"/>
            <a:tailEnd type="oval" w="med" len="med"/>
          </a:ln>
        </p:spPr>
      </p:cxnSp>
      <p:cxnSp>
        <p:nvCxnSpPr>
          <p:cNvPr id="761" name="Google Shape;761;p15"/>
          <p:cNvCxnSpPr/>
          <p:nvPr/>
        </p:nvCxnSpPr>
        <p:spPr>
          <a:xfrm>
            <a:off x="8105775" y="522898"/>
            <a:ext cx="4086225" cy="0"/>
          </a:xfrm>
          <a:prstGeom prst="straightConnector1">
            <a:avLst/>
          </a:prstGeom>
          <a:noFill/>
          <a:ln w="9525" cap="flat" cmpd="sng">
            <a:solidFill>
              <a:srgbClr val="085763"/>
            </a:solidFill>
            <a:prstDash val="solid"/>
            <a:miter lim="800000"/>
            <a:headEnd type="oval" w="med" len="med"/>
            <a:tailEnd type="none" w="sm" len="sm"/>
          </a:ln>
        </p:spPr>
      </p:cxnSp>
      <p:sp>
        <p:nvSpPr>
          <p:cNvPr id="762" name="Google Shape;762;p15"/>
          <p:cNvSpPr txBox="1"/>
          <p:nvPr/>
        </p:nvSpPr>
        <p:spPr>
          <a:xfrm>
            <a:off x="4726646" y="76145"/>
            <a:ext cx="324749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717171"/>
                </a:solidFill>
                <a:latin typeface="Calibri"/>
                <a:ea typeface="Calibri"/>
                <a:cs typeface="Calibri"/>
                <a:sym typeface="Calibri"/>
              </a:rPr>
              <a:t>Why Iqra Technology ?</a:t>
            </a:r>
            <a:endParaRPr sz="2400" b="0" i="0" u="none" strike="noStrike" cap="none">
              <a:solidFill>
                <a:srgbClr val="717171"/>
              </a:solidFill>
              <a:latin typeface="Quattrocento Sans"/>
              <a:ea typeface="Quattrocento Sans"/>
              <a:cs typeface="Quattrocento Sans"/>
              <a:sym typeface="Quattrocento Sans"/>
            </a:endParaRPr>
          </a:p>
        </p:txBody>
      </p:sp>
      <p:sp>
        <p:nvSpPr>
          <p:cNvPr id="763" name="Google Shape;7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https://iqratechnology.com/</a:t>
            </a:r>
            <a:endParaRPr/>
          </a:p>
        </p:txBody>
      </p:sp>
      <p:sp>
        <p:nvSpPr>
          <p:cNvPr id="764" name="Google Shape;764;p15"/>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765" name="Google Shape;765;p15" descr="Logo&#10;&#10;Description automatically generated"/>
          <p:cNvPicPr preferRelativeResize="0"/>
          <p:nvPr/>
        </p:nvPicPr>
        <p:blipFill rotWithShape="1">
          <a:blip r:embed="rId9">
            <a:alphaModFix/>
          </a:blip>
          <a:srcRect/>
          <a:stretch/>
        </p:blipFill>
        <p:spPr>
          <a:xfrm>
            <a:off x="86705" y="6393417"/>
            <a:ext cx="1532830" cy="4654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769"/>
        <p:cNvGrpSpPr/>
        <p:nvPr/>
      </p:nvGrpSpPr>
      <p:grpSpPr>
        <a:xfrm>
          <a:off x="0" y="0"/>
          <a:ext cx="0" cy="0"/>
          <a:chOff x="0" y="0"/>
          <a:chExt cx="0" cy="0"/>
        </a:xfrm>
      </p:grpSpPr>
      <p:sp>
        <p:nvSpPr>
          <p:cNvPr id="770" name="Google Shape;770;p17"/>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771" name="Google Shape;771;p17"/>
          <p:cNvGrpSpPr/>
          <p:nvPr/>
        </p:nvGrpSpPr>
        <p:grpSpPr>
          <a:xfrm rot="5400000">
            <a:off x="-2340441" y="2666183"/>
            <a:ext cx="5860051" cy="527712"/>
            <a:chOff x="6081624" y="1998368"/>
            <a:chExt cx="5613457" cy="782175"/>
          </a:xfrm>
        </p:grpSpPr>
        <p:sp>
          <p:nvSpPr>
            <p:cNvPr id="772" name="Google Shape;772;p17"/>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773" name="Google Shape;773;p17"/>
            <p:cNvSpPr/>
            <p:nvPr/>
          </p:nvSpPr>
          <p:spPr>
            <a:xfrm rot="10800000">
              <a:off x="6081624" y="1998844"/>
              <a:ext cx="5372968"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774" name="Google Shape;774;p17"/>
          <p:cNvSpPr/>
          <p:nvPr/>
        </p:nvSpPr>
        <p:spPr>
          <a:xfrm>
            <a:off x="579528" y="922919"/>
            <a:ext cx="11111729" cy="5461252"/>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775" name="Google Shape;775;p17"/>
          <p:cNvGrpSpPr/>
          <p:nvPr/>
        </p:nvGrpSpPr>
        <p:grpSpPr>
          <a:xfrm>
            <a:off x="6729394" y="1256647"/>
            <a:ext cx="4601495" cy="4601495"/>
            <a:chOff x="1762601" y="0"/>
            <a:chExt cx="4601495" cy="4601495"/>
          </a:xfrm>
        </p:grpSpPr>
        <p:sp>
          <p:nvSpPr>
            <p:cNvPr id="776" name="Google Shape;776;p17"/>
            <p:cNvSpPr/>
            <p:nvPr/>
          </p:nvSpPr>
          <p:spPr>
            <a:xfrm>
              <a:off x="1762601" y="0"/>
              <a:ext cx="4601495" cy="4601495"/>
            </a:xfrm>
            <a:prstGeom prst="diamond">
              <a:avLst/>
            </a:prstGeom>
            <a:solidFill>
              <a:schemeClr val="accent4">
                <a:alpha val="6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7"/>
            <p:cNvSpPr/>
            <p:nvPr/>
          </p:nvSpPr>
          <p:spPr>
            <a:xfrm>
              <a:off x="2199743" y="437142"/>
              <a:ext cx="1794583" cy="1794583"/>
            </a:xfrm>
            <a:prstGeom prst="roundRect">
              <a:avLst>
                <a:gd name="adj" fmla="val 16667"/>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7"/>
            <p:cNvSpPr txBox="1"/>
            <p:nvPr/>
          </p:nvSpPr>
          <p:spPr>
            <a:xfrm>
              <a:off x="2269017" y="552915"/>
              <a:ext cx="1619375" cy="161937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rgbClr val="000000"/>
                </a:buClr>
                <a:buSzPts val="2000"/>
                <a:buFont typeface="Arial"/>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rgbClr val="000000"/>
                </a:buClr>
                <a:buSzPts val="2000"/>
                <a:buFont typeface="Arial"/>
                <a:buNone/>
              </a:pPr>
              <a:r>
                <a:rPr lang="en-US" sz="1800" b="1" i="0" u="none" strike="noStrike" cap="none">
                  <a:solidFill>
                    <a:schemeClr val="lt1"/>
                  </a:solidFill>
                  <a:latin typeface="Calibri"/>
                  <a:ea typeface="Calibri"/>
                  <a:cs typeface="Calibri"/>
                  <a:sym typeface="Calibri"/>
                </a:rPr>
                <a:t>Energy</a:t>
              </a:r>
              <a:endParaRPr sz="1800" b="0" i="0" u="none" strike="noStrike" cap="none">
                <a:solidFill>
                  <a:schemeClr val="lt1"/>
                </a:solidFill>
                <a:latin typeface="Quattrocento Sans"/>
                <a:ea typeface="Quattrocento Sans"/>
                <a:cs typeface="Quattrocento Sans"/>
                <a:sym typeface="Quattrocento Sans"/>
              </a:endParaRPr>
            </a:p>
          </p:txBody>
        </p:sp>
        <p:sp>
          <p:nvSpPr>
            <p:cNvPr id="779" name="Google Shape;779;p17"/>
            <p:cNvSpPr/>
            <p:nvPr/>
          </p:nvSpPr>
          <p:spPr>
            <a:xfrm>
              <a:off x="4132371" y="437142"/>
              <a:ext cx="1794583" cy="1794583"/>
            </a:xfrm>
            <a:prstGeom prst="roundRect">
              <a:avLst>
                <a:gd name="adj" fmla="val 16667"/>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7"/>
            <p:cNvSpPr txBox="1"/>
            <p:nvPr/>
          </p:nvSpPr>
          <p:spPr>
            <a:xfrm>
              <a:off x="4219975" y="524746"/>
              <a:ext cx="1619375" cy="161937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Quattrocento Sans"/>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chemeClr val="dk1"/>
                </a:buClr>
                <a:buSzPts val="1800"/>
                <a:buFont typeface="Quattrocento Sans"/>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chemeClr val="lt1"/>
                </a:buClr>
                <a:buSzPts val="1800"/>
                <a:buFont typeface="Calibri"/>
                <a:buNone/>
              </a:pPr>
              <a:r>
                <a:rPr lang="en-US" sz="1800" b="1" i="0" u="none" strike="noStrike" cap="none">
                  <a:solidFill>
                    <a:schemeClr val="lt1"/>
                  </a:solidFill>
                  <a:latin typeface="Calibri"/>
                  <a:ea typeface="Calibri"/>
                  <a:cs typeface="Calibri"/>
                  <a:sym typeface="Calibri"/>
                </a:rPr>
                <a:t>Supply</a:t>
              </a: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Chain</a:t>
              </a: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Distribution</a:t>
              </a:r>
              <a:endParaRPr sz="1800" b="0" i="0" u="none" strike="noStrike" cap="none">
                <a:solidFill>
                  <a:schemeClr val="lt1"/>
                </a:solidFill>
                <a:latin typeface="Quattrocento Sans"/>
                <a:ea typeface="Quattrocento Sans"/>
                <a:cs typeface="Quattrocento Sans"/>
                <a:sym typeface="Quattrocento Sans"/>
              </a:endParaRPr>
            </a:p>
          </p:txBody>
        </p:sp>
        <p:sp>
          <p:nvSpPr>
            <p:cNvPr id="781" name="Google Shape;781;p17"/>
            <p:cNvSpPr/>
            <p:nvPr/>
          </p:nvSpPr>
          <p:spPr>
            <a:xfrm>
              <a:off x="2199743" y="2387706"/>
              <a:ext cx="1794583" cy="1758709"/>
            </a:xfrm>
            <a:prstGeom prst="roundRect">
              <a:avLst>
                <a:gd name="adj" fmla="val 16667"/>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7"/>
            <p:cNvSpPr txBox="1"/>
            <p:nvPr/>
          </p:nvSpPr>
          <p:spPr>
            <a:xfrm>
              <a:off x="2285596" y="2473559"/>
              <a:ext cx="1622877" cy="158700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rgbClr val="000000"/>
                </a:buClr>
                <a:buSzPts val="2000"/>
                <a:buFont typeface="Arial"/>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rgbClr val="000000"/>
                </a:buClr>
                <a:buSzPts val="2000"/>
                <a:buFont typeface="Arial"/>
                <a:buNone/>
              </a:pPr>
              <a:r>
                <a:rPr lang="en-US" sz="1800" b="1" i="0" u="none" strike="noStrike" cap="none">
                  <a:solidFill>
                    <a:schemeClr val="lt1"/>
                  </a:solidFill>
                  <a:latin typeface="Calibri"/>
                  <a:ea typeface="Calibri"/>
                  <a:cs typeface="Calibri"/>
                  <a:sym typeface="Calibri"/>
                </a:rPr>
                <a:t>Trading</a:t>
              </a:r>
              <a:endParaRPr sz="1800" b="0" i="0" u="none" strike="noStrike" cap="none">
                <a:solidFill>
                  <a:schemeClr val="lt1"/>
                </a:solidFill>
                <a:latin typeface="Quattrocento Sans"/>
                <a:ea typeface="Quattrocento Sans"/>
                <a:cs typeface="Quattrocento Sans"/>
                <a:sym typeface="Quattrocento Sans"/>
              </a:endParaRPr>
            </a:p>
          </p:txBody>
        </p:sp>
        <p:sp>
          <p:nvSpPr>
            <p:cNvPr id="783" name="Google Shape;783;p17"/>
            <p:cNvSpPr/>
            <p:nvPr/>
          </p:nvSpPr>
          <p:spPr>
            <a:xfrm>
              <a:off x="4132371" y="2369769"/>
              <a:ext cx="1794583" cy="1794583"/>
            </a:xfrm>
            <a:prstGeom prst="roundRect">
              <a:avLst>
                <a:gd name="adj" fmla="val 16667"/>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7"/>
            <p:cNvSpPr txBox="1"/>
            <p:nvPr/>
          </p:nvSpPr>
          <p:spPr>
            <a:xfrm>
              <a:off x="4219975" y="2457373"/>
              <a:ext cx="1619375" cy="161937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rgbClr val="000000"/>
                </a:buClr>
                <a:buSzPts val="2000"/>
                <a:buFont typeface="Arial"/>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rgbClr val="000000"/>
                </a:buClr>
                <a:buSzPts val="2000"/>
                <a:buFont typeface="Arial"/>
                <a:buNone/>
              </a:pPr>
              <a:r>
                <a:rPr lang="en-US" sz="1800" b="1" i="0" u="none" strike="noStrike" cap="none">
                  <a:solidFill>
                    <a:schemeClr val="lt1"/>
                  </a:solidFill>
                  <a:latin typeface="Calibri"/>
                  <a:ea typeface="Calibri"/>
                  <a:cs typeface="Calibri"/>
                  <a:sym typeface="Calibri"/>
                </a:rPr>
                <a:t>Real</a:t>
              </a:r>
              <a:r>
                <a:rPr lang="en-US" sz="1800" b="1" i="0" u="none" strike="noStrike" cap="none">
                  <a:solidFill>
                    <a:srgbClr val="000000"/>
                  </a:solidFill>
                  <a:latin typeface="Calibri"/>
                  <a:ea typeface="Calibri"/>
                  <a:cs typeface="Calibri"/>
                  <a:sym typeface="Calibri"/>
                </a:rPr>
                <a:t> </a:t>
              </a:r>
              <a:r>
                <a:rPr lang="en-US" sz="1800" b="1" i="0" u="none" strike="noStrike" cap="none">
                  <a:solidFill>
                    <a:schemeClr val="lt1"/>
                  </a:solidFill>
                  <a:latin typeface="Calibri"/>
                  <a:ea typeface="Calibri"/>
                  <a:cs typeface="Calibri"/>
                  <a:sym typeface="Calibri"/>
                </a:rPr>
                <a:t>Estate</a:t>
              </a:r>
              <a:endParaRPr sz="1800" b="0" i="0" u="none" strike="noStrike" cap="none">
                <a:solidFill>
                  <a:schemeClr val="lt1"/>
                </a:solidFill>
                <a:latin typeface="Quattrocento Sans"/>
                <a:ea typeface="Quattrocento Sans"/>
                <a:cs typeface="Quattrocento Sans"/>
                <a:sym typeface="Quattrocento Sans"/>
              </a:endParaRPr>
            </a:p>
          </p:txBody>
        </p:sp>
      </p:grpSp>
      <p:grpSp>
        <p:nvGrpSpPr>
          <p:cNvPr id="785" name="Google Shape;785;p17"/>
          <p:cNvGrpSpPr/>
          <p:nvPr/>
        </p:nvGrpSpPr>
        <p:grpSpPr>
          <a:xfrm>
            <a:off x="1327767" y="1287438"/>
            <a:ext cx="4531538" cy="4531538"/>
            <a:chOff x="1564746" y="0"/>
            <a:chExt cx="4531538" cy="4531538"/>
          </a:xfrm>
        </p:grpSpPr>
        <p:sp>
          <p:nvSpPr>
            <p:cNvPr id="786" name="Google Shape;786;p17"/>
            <p:cNvSpPr/>
            <p:nvPr/>
          </p:nvSpPr>
          <p:spPr>
            <a:xfrm>
              <a:off x="1564746" y="0"/>
              <a:ext cx="4531538" cy="4531538"/>
            </a:xfrm>
            <a:prstGeom prst="diamond">
              <a:avLst/>
            </a:prstGeom>
            <a:solidFill>
              <a:schemeClr val="accent4">
                <a:alpha val="6509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7"/>
            <p:cNvSpPr/>
            <p:nvPr/>
          </p:nvSpPr>
          <p:spPr>
            <a:xfrm>
              <a:off x="1995242" y="430496"/>
              <a:ext cx="1767299" cy="1767299"/>
            </a:xfrm>
            <a:prstGeom prst="roundRect">
              <a:avLst>
                <a:gd name="adj" fmla="val 16667"/>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7"/>
            <p:cNvSpPr txBox="1"/>
            <p:nvPr/>
          </p:nvSpPr>
          <p:spPr>
            <a:xfrm>
              <a:off x="2081514" y="516768"/>
              <a:ext cx="1594755" cy="159475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Quattrocento Sans"/>
                <a:buNone/>
              </a:pPr>
              <a:endParaRPr sz="1800" b="1" i="0" u="none" strike="noStrike" cap="none" dirty="0">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chemeClr val="dk1"/>
                </a:buClr>
                <a:buSzPts val="1800"/>
                <a:buFont typeface="Quattrocento Sans"/>
                <a:buNone/>
              </a:pPr>
              <a:endParaRPr sz="1800" b="1" i="0" u="none" strike="noStrike" cap="none" dirty="0">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chemeClr val="lt1"/>
                </a:buClr>
                <a:buSzPts val="1800"/>
                <a:buFont typeface="Calibri"/>
                <a:buNone/>
              </a:pPr>
              <a:r>
                <a:rPr lang="en-US" sz="1800" b="1" dirty="0">
                  <a:solidFill>
                    <a:schemeClr val="lt1"/>
                  </a:solidFill>
                  <a:latin typeface="Calibri"/>
                  <a:ea typeface="Calibri"/>
                  <a:cs typeface="Calibri"/>
                  <a:sym typeface="Calibri"/>
                </a:rPr>
                <a:t>Retail</a:t>
              </a:r>
              <a:endParaRPr sz="1800" b="0" i="0" u="none" strike="noStrike" cap="none" dirty="0">
                <a:solidFill>
                  <a:schemeClr val="lt1"/>
                </a:solidFill>
                <a:latin typeface="Quattrocento Sans"/>
                <a:ea typeface="Quattrocento Sans"/>
                <a:cs typeface="Quattrocento Sans"/>
                <a:sym typeface="Quattrocento Sans"/>
              </a:endParaRPr>
            </a:p>
          </p:txBody>
        </p:sp>
        <p:sp>
          <p:nvSpPr>
            <p:cNvPr id="789" name="Google Shape;789;p17"/>
            <p:cNvSpPr/>
            <p:nvPr/>
          </p:nvSpPr>
          <p:spPr>
            <a:xfrm>
              <a:off x="3898488" y="430496"/>
              <a:ext cx="1767299" cy="1767299"/>
            </a:xfrm>
            <a:prstGeom prst="roundRect">
              <a:avLst>
                <a:gd name="adj" fmla="val 16667"/>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7"/>
            <p:cNvSpPr txBox="1"/>
            <p:nvPr/>
          </p:nvSpPr>
          <p:spPr>
            <a:xfrm>
              <a:off x="3984760" y="516768"/>
              <a:ext cx="1594755" cy="159475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Quattrocento Sans"/>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chemeClr val="dk1"/>
                </a:buClr>
                <a:buSzPts val="1800"/>
                <a:buFont typeface="Quattrocento Sans"/>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chemeClr val="lt1"/>
                </a:buClr>
                <a:buSzPts val="1800"/>
                <a:buFont typeface="Calibri"/>
                <a:buNone/>
              </a:pPr>
              <a:r>
                <a:rPr lang="en-US" sz="1800" b="1" i="0" u="none" strike="noStrike" cap="none">
                  <a:solidFill>
                    <a:schemeClr val="lt1"/>
                  </a:solidFill>
                  <a:latin typeface="Calibri"/>
                  <a:ea typeface="Calibri"/>
                  <a:cs typeface="Calibri"/>
                  <a:sym typeface="Calibri"/>
                </a:rPr>
                <a:t>Manufacturing</a:t>
              </a:r>
              <a:endParaRPr sz="1800" b="0" i="0" u="none" strike="noStrike" cap="none">
                <a:solidFill>
                  <a:schemeClr val="lt1"/>
                </a:solidFill>
                <a:latin typeface="Quattrocento Sans"/>
                <a:ea typeface="Quattrocento Sans"/>
                <a:cs typeface="Quattrocento Sans"/>
                <a:sym typeface="Quattrocento Sans"/>
              </a:endParaRPr>
            </a:p>
          </p:txBody>
        </p:sp>
        <p:sp>
          <p:nvSpPr>
            <p:cNvPr id="791" name="Google Shape;791;p17"/>
            <p:cNvSpPr/>
            <p:nvPr/>
          </p:nvSpPr>
          <p:spPr>
            <a:xfrm>
              <a:off x="1995242" y="2333742"/>
              <a:ext cx="1767299" cy="1767299"/>
            </a:xfrm>
            <a:prstGeom prst="roundRect">
              <a:avLst>
                <a:gd name="adj" fmla="val 16667"/>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7"/>
            <p:cNvSpPr txBox="1"/>
            <p:nvPr/>
          </p:nvSpPr>
          <p:spPr>
            <a:xfrm>
              <a:off x="2081514" y="2420014"/>
              <a:ext cx="1594755" cy="159475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rgbClr val="000000"/>
                </a:buClr>
                <a:buSzPts val="2000"/>
                <a:buFont typeface="Arial"/>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rgbClr val="000000"/>
                </a:buClr>
                <a:buSzPts val="2000"/>
                <a:buFont typeface="Arial"/>
                <a:buNone/>
              </a:pPr>
              <a:r>
                <a:rPr lang="en-US" sz="1800" b="1" i="0" u="none" strike="noStrike" cap="none">
                  <a:solidFill>
                    <a:schemeClr val="lt1"/>
                  </a:solidFill>
                  <a:latin typeface="Calibri"/>
                  <a:ea typeface="Calibri"/>
                  <a:cs typeface="Calibri"/>
                  <a:sym typeface="Calibri"/>
                </a:rPr>
                <a:t>Service</a:t>
              </a:r>
              <a:endParaRPr sz="1800" b="0" i="0" u="none" strike="noStrike" cap="none">
                <a:solidFill>
                  <a:schemeClr val="lt1"/>
                </a:solidFill>
                <a:latin typeface="Quattrocento Sans"/>
                <a:ea typeface="Quattrocento Sans"/>
                <a:cs typeface="Quattrocento Sans"/>
                <a:sym typeface="Quattrocento Sans"/>
              </a:endParaRPr>
            </a:p>
          </p:txBody>
        </p:sp>
        <p:sp>
          <p:nvSpPr>
            <p:cNvPr id="793" name="Google Shape;793;p17"/>
            <p:cNvSpPr/>
            <p:nvPr/>
          </p:nvSpPr>
          <p:spPr>
            <a:xfrm>
              <a:off x="3898488" y="2333742"/>
              <a:ext cx="1767299" cy="1767299"/>
            </a:xfrm>
            <a:prstGeom prst="roundRect">
              <a:avLst>
                <a:gd name="adj" fmla="val 16667"/>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7"/>
            <p:cNvSpPr txBox="1"/>
            <p:nvPr/>
          </p:nvSpPr>
          <p:spPr>
            <a:xfrm>
              <a:off x="3984760" y="2420014"/>
              <a:ext cx="1594755" cy="1594755"/>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dk1"/>
                </a:buClr>
                <a:buSzPts val="1800"/>
                <a:buFont typeface="Quattrocento Sans"/>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chemeClr val="dk1"/>
                </a:buClr>
                <a:buSzPts val="1800"/>
                <a:buFont typeface="Quattrocento Sans"/>
                <a:buNone/>
              </a:pPr>
              <a:endParaRPr sz="1800" b="1" i="0" u="none" strike="noStrike" cap="none">
                <a:solidFill>
                  <a:schemeClr val="lt1"/>
                </a:solidFill>
                <a:latin typeface="Calibri"/>
                <a:ea typeface="Calibri"/>
                <a:cs typeface="Calibri"/>
                <a:sym typeface="Calibri"/>
              </a:endParaRPr>
            </a:p>
            <a:p>
              <a:pPr marL="0" marR="0" lvl="0" indent="0" algn="ctr" rtl="0">
                <a:lnSpc>
                  <a:spcPct val="90000"/>
                </a:lnSpc>
                <a:spcBef>
                  <a:spcPts val="630"/>
                </a:spcBef>
                <a:spcAft>
                  <a:spcPts val="0"/>
                </a:spcAft>
                <a:buClr>
                  <a:schemeClr val="lt1"/>
                </a:buClr>
                <a:buSzPts val="1800"/>
                <a:buFont typeface="Calibri"/>
                <a:buNone/>
              </a:pPr>
              <a:r>
                <a:rPr lang="en-US" sz="1800" b="1" i="0" u="none" strike="noStrike" cap="none">
                  <a:solidFill>
                    <a:schemeClr val="lt1"/>
                  </a:solidFill>
                  <a:latin typeface="Calibri"/>
                  <a:ea typeface="Calibri"/>
                  <a:cs typeface="Calibri"/>
                  <a:sym typeface="Calibri"/>
                </a:rPr>
                <a:t>Hi-Tech</a:t>
              </a:r>
              <a:endParaRPr sz="1800" b="0" i="0" u="none" strike="noStrike" cap="none">
                <a:solidFill>
                  <a:schemeClr val="lt1"/>
                </a:solidFill>
                <a:latin typeface="Quattrocento Sans"/>
                <a:ea typeface="Quattrocento Sans"/>
                <a:cs typeface="Quattrocento Sans"/>
                <a:sym typeface="Quattrocento Sans"/>
              </a:endParaRPr>
            </a:p>
          </p:txBody>
        </p:sp>
      </p:grpSp>
      <p:cxnSp>
        <p:nvCxnSpPr>
          <p:cNvPr id="795" name="Google Shape;795;p17"/>
          <p:cNvCxnSpPr/>
          <p:nvPr/>
        </p:nvCxnSpPr>
        <p:spPr>
          <a:xfrm>
            <a:off x="0" y="522898"/>
            <a:ext cx="4086225" cy="0"/>
          </a:xfrm>
          <a:prstGeom prst="straightConnector1">
            <a:avLst/>
          </a:prstGeom>
          <a:noFill/>
          <a:ln w="9525" cap="flat" cmpd="sng">
            <a:solidFill>
              <a:srgbClr val="085763"/>
            </a:solidFill>
            <a:prstDash val="solid"/>
            <a:miter lim="800000"/>
            <a:headEnd type="none" w="sm" len="sm"/>
            <a:tailEnd type="oval" w="med" len="med"/>
          </a:ln>
        </p:spPr>
      </p:cxnSp>
      <p:cxnSp>
        <p:nvCxnSpPr>
          <p:cNvPr id="796" name="Google Shape;796;p17"/>
          <p:cNvCxnSpPr/>
          <p:nvPr/>
        </p:nvCxnSpPr>
        <p:spPr>
          <a:xfrm>
            <a:off x="8105775" y="549403"/>
            <a:ext cx="4086225" cy="0"/>
          </a:xfrm>
          <a:prstGeom prst="straightConnector1">
            <a:avLst/>
          </a:prstGeom>
          <a:noFill/>
          <a:ln w="9525" cap="flat" cmpd="sng">
            <a:solidFill>
              <a:srgbClr val="085763"/>
            </a:solidFill>
            <a:prstDash val="solid"/>
            <a:miter lim="800000"/>
            <a:headEnd type="oval" w="med" len="med"/>
            <a:tailEnd type="none" w="sm" len="sm"/>
          </a:ln>
        </p:spPr>
      </p:cxnSp>
      <p:sp>
        <p:nvSpPr>
          <p:cNvPr id="797" name="Google Shape;797;p17"/>
          <p:cNvSpPr txBox="1"/>
          <p:nvPr/>
        </p:nvSpPr>
        <p:spPr>
          <a:xfrm>
            <a:off x="4411953" y="75914"/>
            <a:ext cx="3678896" cy="4801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800"/>
              <a:buFont typeface="Arial"/>
              <a:buNone/>
            </a:pPr>
            <a:r>
              <a:rPr lang="en-US" sz="2800" b="1" i="0" u="none" strike="noStrike" cap="none">
                <a:solidFill>
                  <a:srgbClr val="9A9A9A"/>
                </a:solidFill>
                <a:latin typeface="Calibri"/>
                <a:ea typeface="Calibri"/>
                <a:cs typeface="Calibri"/>
                <a:sym typeface="Calibri"/>
              </a:rPr>
              <a:t>Industry Expertise</a:t>
            </a:r>
            <a:endParaRPr sz="2800" b="1" i="0" u="none" strike="noStrike" cap="none">
              <a:solidFill>
                <a:srgbClr val="9A9A9A"/>
              </a:solidFill>
              <a:latin typeface="Calibri"/>
              <a:ea typeface="Calibri"/>
              <a:cs typeface="Calibri"/>
              <a:sym typeface="Calibri"/>
            </a:endParaRPr>
          </a:p>
        </p:txBody>
      </p:sp>
      <p:grpSp>
        <p:nvGrpSpPr>
          <p:cNvPr id="798" name="Google Shape;798;p17" descr="Icons of bar chart and line graph."/>
          <p:cNvGrpSpPr/>
          <p:nvPr/>
        </p:nvGrpSpPr>
        <p:grpSpPr>
          <a:xfrm>
            <a:off x="7526346" y="3706522"/>
            <a:ext cx="1129005" cy="838240"/>
            <a:chOff x="4319588" y="2492375"/>
            <a:chExt cx="287338" cy="287338"/>
          </a:xfrm>
        </p:grpSpPr>
        <p:sp>
          <p:nvSpPr>
            <p:cNvPr id="799" name="Google Shape;799;p17"/>
            <p:cNvSpPr/>
            <p:nvPr/>
          </p:nvSpPr>
          <p:spPr>
            <a:xfrm>
              <a:off x="4319588" y="2587625"/>
              <a:ext cx="287338" cy="192088"/>
            </a:xfrm>
            <a:custGeom>
              <a:avLst/>
              <a:gdLst/>
              <a:ahLst/>
              <a:cxnLst/>
              <a:rect l="l" t="t" r="r" b="b"/>
              <a:pathLst>
                <a:path w="904" h="602" extrusionOk="0">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0" name="Google Shape;800;p17"/>
            <p:cNvSpPr/>
            <p:nvPr/>
          </p:nvSpPr>
          <p:spPr>
            <a:xfrm>
              <a:off x="4338638" y="2492375"/>
              <a:ext cx="252413" cy="157163"/>
            </a:xfrm>
            <a:custGeom>
              <a:avLst/>
              <a:gdLst/>
              <a:ahLst/>
              <a:cxnLst/>
              <a:rect l="l" t="t" r="r" b="b"/>
              <a:pathLst>
                <a:path w="797" h="497" extrusionOk="0">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nvGrpSpPr>
          <p:cNvPr id="801" name="Google Shape;801;p17" descr="Icon of human being and gear. "/>
          <p:cNvGrpSpPr/>
          <p:nvPr/>
        </p:nvGrpSpPr>
        <p:grpSpPr>
          <a:xfrm>
            <a:off x="9627650" y="1902869"/>
            <a:ext cx="923447" cy="765006"/>
            <a:chOff x="6450013" y="5349875"/>
            <a:chExt cx="279399" cy="280988"/>
          </a:xfrm>
        </p:grpSpPr>
        <p:sp>
          <p:nvSpPr>
            <p:cNvPr id="802" name="Google Shape;802;p17"/>
            <p:cNvSpPr/>
            <p:nvPr/>
          </p:nvSpPr>
          <p:spPr>
            <a:xfrm>
              <a:off x="6450013" y="5349875"/>
              <a:ext cx="182562" cy="238125"/>
            </a:xfrm>
            <a:custGeom>
              <a:avLst/>
              <a:gdLst/>
              <a:ahLst/>
              <a:cxnLst/>
              <a:rect l="l" t="t" r="r" b="b"/>
              <a:pathLst>
                <a:path w="459" h="602" extrusionOk="0">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803" name="Google Shape;803;p17"/>
            <p:cNvSpPr/>
            <p:nvPr/>
          </p:nvSpPr>
          <p:spPr>
            <a:xfrm>
              <a:off x="6597650" y="5497513"/>
              <a:ext cx="131762" cy="133350"/>
            </a:xfrm>
            <a:custGeom>
              <a:avLst/>
              <a:gdLst/>
              <a:ahLst/>
              <a:cxnLst/>
              <a:rect l="l" t="t" r="r" b="b"/>
              <a:pathLst>
                <a:path w="332" h="336" extrusionOk="0">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804" name="Google Shape;804;p17" descr="City with solid fill"/>
          <p:cNvPicPr preferRelativeResize="0"/>
          <p:nvPr/>
        </p:nvPicPr>
        <p:blipFill rotWithShape="1">
          <a:blip r:embed="rId3">
            <a:alphaModFix/>
          </a:blip>
          <a:srcRect/>
          <a:stretch/>
        </p:blipFill>
        <p:spPr>
          <a:xfrm>
            <a:off x="9518366" y="3807376"/>
            <a:ext cx="914400" cy="914400"/>
          </a:xfrm>
          <a:prstGeom prst="rect">
            <a:avLst/>
          </a:prstGeom>
          <a:noFill/>
          <a:ln>
            <a:noFill/>
          </a:ln>
        </p:spPr>
      </p:pic>
      <p:pic>
        <p:nvPicPr>
          <p:cNvPr id="805" name="Google Shape;805;p17" descr="Factory with solid fill"/>
          <p:cNvPicPr preferRelativeResize="0"/>
          <p:nvPr/>
        </p:nvPicPr>
        <p:blipFill rotWithShape="1">
          <a:blip r:embed="rId4">
            <a:alphaModFix/>
          </a:blip>
          <a:srcRect/>
          <a:stretch/>
        </p:blipFill>
        <p:spPr>
          <a:xfrm>
            <a:off x="3876432" y="1911005"/>
            <a:ext cx="1333792" cy="914400"/>
          </a:xfrm>
          <a:prstGeom prst="rect">
            <a:avLst/>
          </a:prstGeom>
          <a:noFill/>
          <a:ln>
            <a:noFill/>
          </a:ln>
        </p:spPr>
      </p:pic>
      <p:pic>
        <p:nvPicPr>
          <p:cNvPr id="807" name="Google Shape;807;p17" descr="Target Audience with solid fill"/>
          <p:cNvPicPr preferRelativeResize="0"/>
          <p:nvPr/>
        </p:nvPicPr>
        <p:blipFill rotWithShape="1">
          <a:blip r:embed="rId5">
            <a:alphaModFix/>
          </a:blip>
          <a:srcRect/>
          <a:stretch/>
        </p:blipFill>
        <p:spPr>
          <a:xfrm>
            <a:off x="2053462" y="3685872"/>
            <a:ext cx="1150821" cy="1059803"/>
          </a:xfrm>
          <a:prstGeom prst="rect">
            <a:avLst/>
          </a:prstGeom>
          <a:noFill/>
          <a:ln>
            <a:noFill/>
          </a:ln>
        </p:spPr>
      </p:pic>
      <p:pic>
        <p:nvPicPr>
          <p:cNvPr id="808" name="Google Shape;808;p17" descr="Internet Of Things with solid fill"/>
          <p:cNvPicPr preferRelativeResize="0"/>
          <p:nvPr/>
        </p:nvPicPr>
        <p:blipFill rotWithShape="1">
          <a:blip r:embed="rId6">
            <a:alphaModFix/>
          </a:blip>
          <a:srcRect/>
          <a:stretch/>
        </p:blipFill>
        <p:spPr>
          <a:xfrm>
            <a:off x="4129674" y="3751311"/>
            <a:ext cx="914400" cy="914400"/>
          </a:xfrm>
          <a:prstGeom prst="rect">
            <a:avLst/>
          </a:prstGeom>
          <a:noFill/>
          <a:ln>
            <a:noFill/>
          </a:ln>
        </p:spPr>
      </p:pic>
      <p:sp>
        <p:nvSpPr>
          <p:cNvPr id="809" name="Google Shape;80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https://iqratechnology.com/</a:t>
            </a:r>
            <a:endParaRPr/>
          </a:p>
        </p:txBody>
      </p:sp>
      <p:sp>
        <p:nvSpPr>
          <p:cNvPr id="810" name="Google Shape;810;p17"/>
          <p:cNvSpPr txBox="1"/>
          <p:nvPr/>
        </p:nvSpPr>
        <p:spPr>
          <a:xfrm>
            <a:off x="9101" y="6413512"/>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811" name="Google Shape;811;p17" descr="Logo&#10;&#10;Description automatically generated"/>
          <p:cNvPicPr preferRelativeResize="0"/>
          <p:nvPr/>
        </p:nvPicPr>
        <p:blipFill rotWithShape="1">
          <a:blip r:embed="rId7">
            <a:alphaModFix/>
          </a:blip>
          <a:srcRect/>
          <a:stretch/>
        </p:blipFill>
        <p:spPr>
          <a:xfrm>
            <a:off x="86705" y="6393417"/>
            <a:ext cx="1532830" cy="465426"/>
          </a:xfrm>
          <a:prstGeom prst="rect">
            <a:avLst/>
          </a:prstGeom>
          <a:noFill/>
          <a:ln>
            <a:noFill/>
          </a:ln>
        </p:spPr>
      </p:pic>
      <p:pic>
        <p:nvPicPr>
          <p:cNvPr id="812" name="Google Shape;812;p17" descr="Atom"/>
          <p:cNvPicPr preferRelativeResize="0"/>
          <p:nvPr/>
        </p:nvPicPr>
        <p:blipFill rotWithShape="1">
          <a:blip r:embed="rId8">
            <a:alphaModFix/>
          </a:blip>
          <a:srcRect/>
          <a:stretch/>
        </p:blipFill>
        <p:spPr>
          <a:xfrm>
            <a:off x="7579921" y="1847622"/>
            <a:ext cx="914400" cy="914400"/>
          </a:xfrm>
          <a:prstGeom prst="rect">
            <a:avLst/>
          </a:prstGeom>
          <a:noFill/>
          <a:ln>
            <a:noFill/>
          </a:ln>
        </p:spPr>
      </p:pic>
      <p:pic>
        <p:nvPicPr>
          <p:cNvPr id="3" name="Graphic 2" descr="Store">
            <a:extLst>
              <a:ext uri="{FF2B5EF4-FFF2-40B4-BE49-F238E27FC236}">
                <a16:creationId xmlns:a16="http://schemas.microsoft.com/office/drawing/2014/main" id="{D9447991-35C2-6154-F99B-B7A957BC22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94558" y="1949597"/>
            <a:ext cx="1150821" cy="90698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8"/>
          <p:cNvSpPr/>
          <p:nvPr/>
        </p:nvSpPr>
        <p:spPr>
          <a:xfrm>
            <a:off x="0" y="0"/>
            <a:ext cx="12191999" cy="6857365"/>
          </a:xfrm>
          <a:prstGeom prst="rect">
            <a:avLst/>
          </a:prstGeom>
          <a:solidFill>
            <a:srgbClr val="0C829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dirty="0">
              <a:ln>
                <a:noFill/>
              </a:ln>
              <a:solidFill>
                <a:prstClr val="white"/>
              </a:solidFill>
              <a:effectLst/>
              <a:uLnTx/>
              <a:uFillTx/>
              <a:latin typeface="Quattrocento Sans"/>
              <a:ea typeface="Quattrocento Sans"/>
              <a:cs typeface="Quattrocento Sans"/>
              <a:sym typeface="Quattrocento Sans"/>
            </a:endParaRPr>
          </a:p>
        </p:txBody>
      </p:sp>
      <p:grpSp>
        <p:nvGrpSpPr>
          <p:cNvPr id="665" name="Google Shape;665;p18"/>
          <p:cNvGrpSpPr/>
          <p:nvPr/>
        </p:nvGrpSpPr>
        <p:grpSpPr>
          <a:xfrm rot="5400000">
            <a:off x="-2340441" y="2666183"/>
            <a:ext cx="5860051" cy="527712"/>
            <a:chOff x="6081624" y="1998368"/>
            <a:chExt cx="5613457" cy="782175"/>
          </a:xfrm>
        </p:grpSpPr>
        <p:sp>
          <p:nvSpPr>
            <p:cNvPr id="666" name="Google Shape;666;p18"/>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Quattrocento Sans"/>
                <a:ea typeface="Quattrocento Sans"/>
                <a:cs typeface="Quattrocento Sans"/>
                <a:sym typeface="Quattrocento Sans"/>
              </a:endParaRPr>
            </a:p>
          </p:txBody>
        </p:sp>
        <p:sp>
          <p:nvSpPr>
            <p:cNvPr id="667" name="Google Shape;667;p18"/>
            <p:cNvSpPr/>
            <p:nvPr/>
          </p:nvSpPr>
          <p:spPr>
            <a:xfrm rot="10800000">
              <a:off x="6081624" y="1998844"/>
              <a:ext cx="5372968"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Quattrocento Sans"/>
                <a:ea typeface="Quattrocento Sans"/>
                <a:cs typeface="Quattrocento Sans"/>
                <a:sym typeface="Quattrocento Sans"/>
              </a:endParaRPr>
            </a:p>
          </p:txBody>
        </p:sp>
      </p:grpSp>
      <p:sp>
        <p:nvSpPr>
          <p:cNvPr id="668" name="Google Shape;668;p18"/>
          <p:cNvSpPr/>
          <p:nvPr/>
        </p:nvSpPr>
        <p:spPr>
          <a:xfrm>
            <a:off x="566154" y="145290"/>
            <a:ext cx="11111729" cy="6204915"/>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Quattrocento Sans"/>
              <a:ea typeface="Quattrocento Sans"/>
              <a:cs typeface="Quattrocento Sans"/>
              <a:sym typeface="Quattrocento Sans"/>
            </a:endParaRPr>
          </a:p>
        </p:txBody>
      </p:sp>
      <p:sp>
        <p:nvSpPr>
          <p:cNvPr id="669" name="Google Shape;669;p18"/>
          <p:cNvSpPr txBox="1">
            <a:spLocks noGrp="1"/>
          </p:cNvSpPr>
          <p:nvPr>
            <p:ph type="title"/>
          </p:nvPr>
        </p:nvSpPr>
        <p:spPr>
          <a:xfrm>
            <a:off x="4739633" y="248112"/>
            <a:ext cx="2916810" cy="44909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lt1"/>
              </a:buClr>
              <a:buSzPct val="100000"/>
              <a:buFont typeface="Calibri"/>
              <a:buNone/>
            </a:pPr>
            <a:r>
              <a:rPr lang="en-US" sz="2800" b="1" dirty="0">
                <a:solidFill>
                  <a:schemeClr val="lt1"/>
                </a:solidFill>
                <a:latin typeface="Calibri"/>
                <a:ea typeface="Calibri"/>
                <a:cs typeface="Calibri"/>
                <a:sym typeface="Calibri"/>
              </a:rPr>
              <a:t>Some of Our Clients</a:t>
            </a:r>
            <a:endParaRPr sz="2800" b="1" dirty="0">
              <a:solidFill>
                <a:schemeClr val="lt1"/>
              </a:solidFill>
              <a:latin typeface="Calibri"/>
              <a:ea typeface="Calibri"/>
              <a:cs typeface="Calibri"/>
              <a:sym typeface="Calibri"/>
            </a:endParaRPr>
          </a:p>
        </p:txBody>
      </p:sp>
      <p:sp>
        <p:nvSpPr>
          <p:cNvPr id="683" name="Google Shape;683;p18"/>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ts val="1400"/>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https://iqratechnology.com/</a:t>
            </a:r>
            <a:endParaRPr kumimoji="0"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70" name="Google Shape;670;p18"/>
          <p:cNvPicPr preferRelativeResize="0"/>
          <p:nvPr/>
        </p:nvPicPr>
        <p:blipFill rotWithShape="1">
          <a:blip r:embed="rId3">
            <a:alphaModFix/>
          </a:blip>
          <a:srcRect/>
          <a:stretch/>
        </p:blipFill>
        <p:spPr>
          <a:xfrm>
            <a:off x="780229" y="360259"/>
            <a:ext cx="1975837" cy="580810"/>
          </a:xfrm>
          <a:prstGeom prst="roundRect">
            <a:avLst>
              <a:gd name="adj" fmla="val 8594"/>
            </a:avLst>
          </a:prstGeom>
          <a:solidFill>
            <a:srgbClr val="ECECEC"/>
          </a:solidFill>
          <a:ln>
            <a:noFill/>
          </a:ln>
          <a:effectLst>
            <a:reflection stA="38000" endPos="28000" dist="5000" dir="5400000" sy="-100000" algn="bl" rotWithShape="0"/>
          </a:effectLst>
        </p:spPr>
      </p:pic>
      <p:pic>
        <p:nvPicPr>
          <p:cNvPr id="672" name="Google Shape;672;p18"/>
          <p:cNvPicPr preferRelativeResize="0"/>
          <p:nvPr/>
        </p:nvPicPr>
        <p:blipFill rotWithShape="1">
          <a:blip r:embed="rId4">
            <a:alphaModFix/>
          </a:blip>
          <a:srcRect/>
          <a:stretch/>
        </p:blipFill>
        <p:spPr>
          <a:xfrm>
            <a:off x="8022977" y="3508478"/>
            <a:ext cx="1814830" cy="724442"/>
          </a:xfrm>
          <a:prstGeom prst="rect">
            <a:avLst/>
          </a:prstGeom>
          <a:noFill/>
          <a:ln>
            <a:noFill/>
          </a:ln>
        </p:spPr>
      </p:pic>
      <p:pic>
        <p:nvPicPr>
          <p:cNvPr id="673" name="Google Shape;673;p18"/>
          <p:cNvPicPr preferRelativeResize="0"/>
          <p:nvPr/>
        </p:nvPicPr>
        <p:blipFill rotWithShape="1">
          <a:blip r:embed="rId5">
            <a:alphaModFix/>
          </a:blip>
          <a:srcRect/>
          <a:stretch/>
        </p:blipFill>
        <p:spPr>
          <a:xfrm>
            <a:off x="832076" y="2672406"/>
            <a:ext cx="1837650" cy="560167"/>
          </a:xfrm>
          <a:prstGeom prst="rect">
            <a:avLst/>
          </a:prstGeom>
          <a:noFill/>
          <a:ln>
            <a:noFill/>
          </a:ln>
        </p:spPr>
      </p:pic>
      <p:pic>
        <p:nvPicPr>
          <p:cNvPr id="674" name="Google Shape;674;p18"/>
          <p:cNvPicPr preferRelativeResize="0"/>
          <p:nvPr/>
        </p:nvPicPr>
        <p:blipFill rotWithShape="1">
          <a:blip r:embed="rId6">
            <a:alphaModFix/>
          </a:blip>
          <a:srcRect/>
          <a:stretch/>
        </p:blipFill>
        <p:spPr>
          <a:xfrm>
            <a:off x="3032906" y="253090"/>
            <a:ext cx="2004792" cy="742095"/>
          </a:xfrm>
          <a:prstGeom prst="roundRect">
            <a:avLst>
              <a:gd name="adj" fmla="val 8594"/>
            </a:avLst>
          </a:prstGeom>
          <a:solidFill>
            <a:srgbClr val="ECECEC"/>
          </a:solidFill>
          <a:ln>
            <a:noFill/>
          </a:ln>
          <a:effectLst>
            <a:reflection stA="38000" endPos="28000" dist="5000" dir="5400000" sy="-100000" algn="bl" rotWithShape="0"/>
          </a:effectLst>
        </p:spPr>
      </p:pic>
      <p:pic>
        <p:nvPicPr>
          <p:cNvPr id="675" name="Google Shape;675;p18"/>
          <p:cNvPicPr preferRelativeResize="0"/>
          <p:nvPr/>
        </p:nvPicPr>
        <p:blipFill rotWithShape="1">
          <a:blip r:embed="rId7">
            <a:alphaModFix/>
          </a:blip>
          <a:srcRect/>
          <a:stretch/>
        </p:blipFill>
        <p:spPr>
          <a:xfrm>
            <a:off x="3086100" y="2507568"/>
            <a:ext cx="1422557" cy="809626"/>
          </a:xfrm>
          <a:prstGeom prst="roundRect">
            <a:avLst>
              <a:gd name="adj" fmla="val 8594"/>
            </a:avLst>
          </a:prstGeom>
          <a:solidFill>
            <a:srgbClr val="ECECEC"/>
          </a:solidFill>
          <a:ln>
            <a:noFill/>
          </a:ln>
          <a:effectLst>
            <a:reflection stA="38000" endPos="28000" dist="5000" dir="5400000" sy="-100000" algn="bl" rotWithShape="0"/>
          </a:effectLst>
        </p:spPr>
      </p:pic>
      <p:pic>
        <p:nvPicPr>
          <p:cNvPr id="676" name="Google Shape;676;p18"/>
          <p:cNvPicPr preferRelativeResize="0"/>
          <p:nvPr/>
        </p:nvPicPr>
        <p:blipFill rotWithShape="1">
          <a:blip r:embed="rId8">
            <a:alphaModFix/>
          </a:blip>
          <a:srcRect/>
          <a:stretch/>
        </p:blipFill>
        <p:spPr>
          <a:xfrm>
            <a:off x="771616" y="3541599"/>
            <a:ext cx="1912793" cy="612770"/>
          </a:xfrm>
          <a:prstGeom prst="roundRect">
            <a:avLst>
              <a:gd name="adj" fmla="val 8594"/>
            </a:avLst>
          </a:prstGeom>
          <a:solidFill>
            <a:srgbClr val="ECECEC"/>
          </a:solidFill>
          <a:ln>
            <a:noFill/>
          </a:ln>
          <a:effectLst>
            <a:reflection stA="38000" endPos="28000" dist="5000" dir="5400000" sy="-100000" algn="bl" rotWithShape="0"/>
          </a:effectLst>
        </p:spPr>
      </p:pic>
      <p:pic>
        <p:nvPicPr>
          <p:cNvPr id="677" name="Google Shape;677;p18" descr="C:\Users\admin\Desktop\dmg africa.png"/>
          <p:cNvPicPr preferRelativeResize="0"/>
          <p:nvPr/>
        </p:nvPicPr>
        <p:blipFill rotWithShape="1">
          <a:blip r:embed="rId9">
            <a:alphaModFix/>
          </a:blip>
          <a:srcRect/>
          <a:stretch/>
        </p:blipFill>
        <p:spPr>
          <a:xfrm>
            <a:off x="836103" y="4570272"/>
            <a:ext cx="1986643" cy="560168"/>
          </a:xfrm>
          <a:prstGeom prst="roundRect">
            <a:avLst>
              <a:gd name="adj" fmla="val 8594"/>
            </a:avLst>
          </a:prstGeom>
          <a:solidFill>
            <a:srgbClr val="ECECEC"/>
          </a:solidFill>
          <a:ln>
            <a:noFill/>
          </a:ln>
          <a:effectLst>
            <a:reflection stA="38000" endPos="28000" dist="5000" dir="5400000" sy="-100000" algn="bl" rotWithShape="0"/>
          </a:effectLst>
        </p:spPr>
      </p:pic>
      <p:pic>
        <p:nvPicPr>
          <p:cNvPr id="678" name="Google Shape;678;p18"/>
          <p:cNvPicPr preferRelativeResize="0"/>
          <p:nvPr/>
        </p:nvPicPr>
        <p:blipFill rotWithShape="1">
          <a:blip r:embed="rId10">
            <a:alphaModFix/>
          </a:blip>
          <a:srcRect/>
          <a:stretch/>
        </p:blipFill>
        <p:spPr>
          <a:xfrm>
            <a:off x="5325795" y="352144"/>
            <a:ext cx="2393531" cy="742094"/>
          </a:xfrm>
          <a:prstGeom prst="roundRect">
            <a:avLst>
              <a:gd name="adj" fmla="val 8594"/>
            </a:avLst>
          </a:prstGeom>
          <a:solidFill>
            <a:srgbClr val="ECECEC"/>
          </a:solidFill>
          <a:ln>
            <a:noFill/>
          </a:ln>
          <a:effectLst>
            <a:reflection stA="38000" endPos="28000" dist="5000" dir="5400000" sy="-100000" algn="bl" rotWithShape="0"/>
          </a:effectLst>
        </p:spPr>
      </p:pic>
      <p:pic>
        <p:nvPicPr>
          <p:cNvPr id="679" name="Google Shape;679;p18" descr="C:\Users\admin\Desktop\octa.png"/>
          <p:cNvPicPr preferRelativeResize="0"/>
          <p:nvPr/>
        </p:nvPicPr>
        <p:blipFill rotWithShape="1">
          <a:blip r:embed="rId11">
            <a:alphaModFix/>
          </a:blip>
          <a:srcRect/>
          <a:stretch/>
        </p:blipFill>
        <p:spPr>
          <a:xfrm>
            <a:off x="5455639" y="4640910"/>
            <a:ext cx="2231426" cy="508357"/>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680" name="Google Shape;680;p18" descr="Logo&#10;&#10;Description automatically generated"/>
          <p:cNvPicPr preferRelativeResize="0"/>
          <p:nvPr/>
        </p:nvPicPr>
        <p:blipFill rotWithShape="1">
          <a:blip r:embed="rId12">
            <a:alphaModFix/>
          </a:blip>
          <a:srcRect/>
          <a:stretch/>
        </p:blipFill>
        <p:spPr>
          <a:xfrm>
            <a:off x="9989396" y="2621563"/>
            <a:ext cx="1686497" cy="914143"/>
          </a:xfrm>
          <a:prstGeom prst="rect">
            <a:avLst/>
          </a:prstGeom>
          <a:noFill/>
          <a:ln>
            <a:noFill/>
          </a:ln>
        </p:spPr>
      </p:pic>
      <p:sp>
        <p:nvSpPr>
          <p:cNvPr id="684" name="Google Shape;684;p18"/>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prstClr val="black"/>
                </a:solidFill>
                <a:effectLst/>
                <a:uLnTx/>
                <a:uFillTx/>
                <a:latin typeface="Quattrocento Sans"/>
                <a:ea typeface="Quattrocento Sans"/>
                <a:cs typeface="Quattrocento Sans"/>
                <a:sym typeface="Quattrocento Sans"/>
              </a:rPr>
              <a:t>https://iqratechnology.com/</a:t>
            </a:r>
            <a:endParaRPr kumimoji="0" sz="1400" b="0" i="0" u="none" strike="noStrike" kern="1200" cap="none" spc="0" normalizeH="0" baseline="0" noProof="0">
              <a:ln>
                <a:noFill/>
              </a:ln>
              <a:solidFill>
                <a:prstClr val="black"/>
              </a:solidFill>
              <a:effectLst/>
              <a:uLnTx/>
              <a:uFillTx/>
              <a:latin typeface="Quattrocento Sans"/>
              <a:ea typeface="Quattrocento Sans"/>
              <a:cs typeface="Quattrocento Sans"/>
              <a:sym typeface="Quattrocento Sans"/>
            </a:endParaRPr>
          </a:p>
        </p:txBody>
      </p:sp>
      <p:pic>
        <p:nvPicPr>
          <p:cNvPr id="685" name="Google Shape;685;p18" descr="Logo&#10;&#10;Description automatically generated"/>
          <p:cNvPicPr preferRelativeResize="0"/>
          <p:nvPr/>
        </p:nvPicPr>
        <p:blipFill rotWithShape="1">
          <a:blip r:embed="rId13">
            <a:alphaModFix/>
          </a:blip>
          <a:srcRect/>
          <a:stretch/>
        </p:blipFill>
        <p:spPr>
          <a:xfrm>
            <a:off x="86705" y="6393417"/>
            <a:ext cx="1532830" cy="465426"/>
          </a:xfrm>
          <a:prstGeom prst="rect">
            <a:avLst/>
          </a:prstGeom>
          <a:noFill/>
          <a:ln>
            <a:noFill/>
          </a:ln>
        </p:spPr>
      </p:pic>
      <p:pic>
        <p:nvPicPr>
          <p:cNvPr id="686" name="Google Shape;686;p18" descr="E&amp;I"/>
          <p:cNvPicPr preferRelativeResize="0"/>
          <p:nvPr/>
        </p:nvPicPr>
        <p:blipFill rotWithShape="1">
          <a:blip r:embed="rId14">
            <a:alphaModFix/>
          </a:blip>
          <a:srcRect/>
          <a:stretch/>
        </p:blipFill>
        <p:spPr>
          <a:xfrm>
            <a:off x="8707722" y="2648513"/>
            <a:ext cx="1097923" cy="548594"/>
          </a:xfrm>
          <a:prstGeom prst="rect">
            <a:avLst/>
          </a:prstGeom>
          <a:noFill/>
          <a:ln>
            <a:noFill/>
          </a:ln>
        </p:spPr>
      </p:pic>
      <p:pic>
        <p:nvPicPr>
          <p:cNvPr id="687" name="Google Shape;687;p18"/>
          <p:cNvPicPr preferRelativeResize="0"/>
          <p:nvPr/>
        </p:nvPicPr>
        <p:blipFill rotWithShape="1">
          <a:blip r:embed="rId15">
            <a:alphaModFix/>
          </a:blip>
          <a:srcRect/>
          <a:stretch/>
        </p:blipFill>
        <p:spPr>
          <a:xfrm>
            <a:off x="5194338" y="1621164"/>
            <a:ext cx="1986473" cy="644813"/>
          </a:xfrm>
          <a:prstGeom prst="rect">
            <a:avLst/>
          </a:prstGeom>
          <a:noFill/>
          <a:ln>
            <a:noFill/>
          </a:ln>
        </p:spPr>
      </p:pic>
      <p:pic>
        <p:nvPicPr>
          <p:cNvPr id="688" name="Google Shape;688;p18"/>
          <p:cNvPicPr preferRelativeResize="0"/>
          <p:nvPr/>
        </p:nvPicPr>
        <p:blipFill rotWithShape="1">
          <a:blip r:embed="rId16">
            <a:alphaModFix/>
          </a:blip>
          <a:srcRect/>
          <a:stretch/>
        </p:blipFill>
        <p:spPr>
          <a:xfrm>
            <a:off x="9740787" y="1319045"/>
            <a:ext cx="1944561" cy="1303197"/>
          </a:xfrm>
          <a:prstGeom prst="rect">
            <a:avLst/>
          </a:prstGeom>
          <a:noFill/>
          <a:ln>
            <a:noFill/>
          </a:ln>
        </p:spPr>
      </p:pic>
      <p:pic>
        <p:nvPicPr>
          <p:cNvPr id="689" name="Google Shape;689;p18"/>
          <p:cNvPicPr preferRelativeResize="0"/>
          <p:nvPr/>
        </p:nvPicPr>
        <p:blipFill rotWithShape="1">
          <a:blip r:embed="rId17">
            <a:alphaModFix/>
          </a:blip>
          <a:srcRect/>
          <a:stretch/>
        </p:blipFill>
        <p:spPr>
          <a:xfrm>
            <a:off x="10039047" y="3462659"/>
            <a:ext cx="1707362" cy="1270319"/>
          </a:xfrm>
          <a:prstGeom prst="rect">
            <a:avLst/>
          </a:prstGeom>
          <a:noFill/>
          <a:ln>
            <a:noFill/>
          </a:ln>
        </p:spPr>
      </p:pic>
      <p:pic>
        <p:nvPicPr>
          <p:cNvPr id="690" name="Google Shape;690;p18"/>
          <p:cNvPicPr preferRelativeResize="0"/>
          <p:nvPr/>
        </p:nvPicPr>
        <p:blipFill rotWithShape="1">
          <a:blip r:embed="rId18">
            <a:alphaModFix/>
          </a:blip>
          <a:srcRect/>
          <a:stretch/>
        </p:blipFill>
        <p:spPr>
          <a:xfrm>
            <a:off x="7372460" y="5383724"/>
            <a:ext cx="2524654" cy="879166"/>
          </a:xfrm>
          <a:prstGeom prst="rect">
            <a:avLst/>
          </a:prstGeom>
          <a:noFill/>
          <a:ln>
            <a:noFill/>
          </a:ln>
        </p:spPr>
      </p:pic>
      <p:pic>
        <p:nvPicPr>
          <p:cNvPr id="692" name="Google Shape;692;p18"/>
          <p:cNvPicPr preferRelativeResize="0"/>
          <p:nvPr/>
        </p:nvPicPr>
        <p:blipFill rotWithShape="1">
          <a:blip r:embed="rId19">
            <a:alphaModFix/>
          </a:blip>
          <a:srcRect/>
          <a:stretch/>
        </p:blipFill>
        <p:spPr>
          <a:xfrm>
            <a:off x="10010054" y="5412177"/>
            <a:ext cx="1665839" cy="1083305"/>
          </a:xfrm>
          <a:prstGeom prst="rect">
            <a:avLst/>
          </a:prstGeom>
          <a:noFill/>
          <a:ln>
            <a:noFill/>
          </a:ln>
        </p:spPr>
      </p:pic>
      <p:pic>
        <p:nvPicPr>
          <p:cNvPr id="693" name="Google Shape;693;p18"/>
          <p:cNvPicPr preferRelativeResize="0"/>
          <p:nvPr/>
        </p:nvPicPr>
        <p:blipFill rotWithShape="1">
          <a:blip r:embed="rId20">
            <a:alphaModFix/>
          </a:blip>
          <a:srcRect/>
          <a:stretch/>
        </p:blipFill>
        <p:spPr>
          <a:xfrm>
            <a:off x="7800853" y="181252"/>
            <a:ext cx="2004792" cy="926939"/>
          </a:xfrm>
          <a:prstGeom prst="rect">
            <a:avLst/>
          </a:prstGeom>
          <a:noFill/>
          <a:ln>
            <a:noFill/>
          </a:ln>
        </p:spPr>
      </p:pic>
      <p:pic>
        <p:nvPicPr>
          <p:cNvPr id="694" name="Google Shape;694;p18"/>
          <p:cNvPicPr preferRelativeResize="0"/>
          <p:nvPr/>
        </p:nvPicPr>
        <p:blipFill rotWithShape="1">
          <a:blip r:embed="rId21">
            <a:alphaModFix/>
          </a:blip>
          <a:srcRect/>
          <a:stretch/>
        </p:blipFill>
        <p:spPr>
          <a:xfrm>
            <a:off x="5174991" y="5369192"/>
            <a:ext cx="2197469" cy="919969"/>
          </a:xfrm>
          <a:prstGeom prst="rect">
            <a:avLst/>
          </a:prstGeom>
          <a:noFill/>
          <a:ln>
            <a:noFill/>
          </a:ln>
        </p:spPr>
      </p:pic>
      <p:pic>
        <p:nvPicPr>
          <p:cNvPr id="695" name="Google Shape;695;p18"/>
          <p:cNvPicPr preferRelativeResize="0"/>
          <p:nvPr/>
        </p:nvPicPr>
        <p:blipFill rotWithShape="1">
          <a:blip r:embed="rId22">
            <a:alphaModFix/>
          </a:blip>
          <a:srcRect/>
          <a:stretch/>
        </p:blipFill>
        <p:spPr>
          <a:xfrm>
            <a:off x="7077654" y="2400292"/>
            <a:ext cx="1448753" cy="1171240"/>
          </a:xfrm>
          <a:prstGeom prst="rect">
            <a:avLst/>
          </a:prstGeom>
          <a:noFill/>
          <a:ln>
            <a:noFill/>
          </a:ln>
        </p:spPr>
      </p:pic>
      <p:pic>
        <p:nvPicPr>
          <p:cNvPr id="697" name="Google Shape;697;p18"/>
          <p:cNvPicPr preferRelativeResize="0"/>
          <p:nvPr/>
        </p:nvPicPr>
        <p:blipFill rotWithShape="1">
          <a:blip r:embed="rId23">
            <a:alphaModFix/>
          </a:blip>
          <a:srcRect/>
          <a:stretch/>
        </p:blipFill>
        <p:spPr>
          <a:xfrm>
            <a:off x="2809075" y="5578455"/>
            <a:ext cx="2183156" cy="563217"/>
          </a:xfrm>
          <a:prstGeom prst="rect">
            <a:avLst/>
          </a:prstGeom>
          <a:noFill/>
          <a:ln>
            <a:noFill/>
          </a:ln>
        </p:spPr>
      </p:pic>
      <p:pic>
        <p:nvPicPr>
          <p:cNvPr id="698" name="Google Shape;698;p18"/>
          <p:cNvPicPr preferRelativeResize="0"/>
          <p:nvPr/>
        </p:nvPicPr>
        <p:blipFill rotWithShape="1">
          <a:blip r:embed="rId24">
            <a:alphaModFix/>
          </a:blip>
          <a:srcRect/>
          <a:stretch/>
        </p:blipFill>
        <p:spPr>
          <a:xfrm>
            <a:off x="888963" y="1440934"/>
            <a:ext cx="1645947" cy="735460"/>
          </a:xfrm>
          <a:prstGeom prst="rect">
            <a:avLst/>
          </a:prstGeom>
          <a:noFill/>
          <a:ln>
            <a:noFill/>
          </a:ln>
        </p:spPr>
      </p:pic>
      <p:pic>
        <p:nvPicPr>
          <p:cNvPr id="1026" name="Picture 2" descr="CNS">
            <a:extLst>
              <a:ext uri="{FF2B5EF4-FFF2-40B4-BE49-F238E27FC236}">
                <a16:creationId xmlns:a16="http://schemas.microsoft.com/office/drawing/2014/main" id="{6DDFC165-E7BE-401E-B140-211EE12BDD5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954860" y="411382"/>
            <a:ext cx="1490345" cy="5716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49DFF1A-F6E3-B805-FDF1-25BDD5C076C6}"/>
              </a:ext>
            </a:extLst>
          </p:cNvPr>
          <p:cNvPicPr>
            <a:picLocks noChangeAspect="1"/>
          </p:cNvPicPr>
          <p:nvPr/>
        </p:nvPicPr>
        <p:blipFill>
          <a:blip r:embed="rId26"/>
          <a:stretch>
            <a:fillRect/>
          </a:stretch>
        </p:blipFill>
        <p:spPr>
          <a:xfrm>
            <a:off x="7533170" y="1549361"/>
            <a:ext cx="1986474" cy="656818"/>
          </a:xfrm>
          <a:prstGeom prst="rect">
            <a:avLst/>
          </a:prstGeom>
        </p:spPr>
      </p:pic>
      <p:pic>
        <p:nvPicPr>
          <p:cNvPr id="3" name="Picture 2">
            <a:extLst>
              <a:ext uri="{FF2B5EF4-FFF2-40B4-BE49-F238E27FC236}">
                <a16:creationId xmlns:a16="http://schemas.microsoft.com/office/drawing/2014/main" id="{19D182E6-785C-69FD-9A57-1BC443E6F24A}"/>
              </a:ext>
            </a:extLst>
          </p:cNvPr>
          <p:cNvPicPr>
            <a:picLocks noChangeAspect="1"/>
          </p:cNvPicPr>
          <p:nvPr/>
        </p:nvPicPr>
        <p:blipFill>
          <a:blip r:embed="rId27"/>
          <a:stretch>
            <a:fillRect/>
          </a:stretch>
        </p:blipFill>
        <p:spPr>
          <a:xfrm>
            <a:off x="3135787" y="3737582"/>
            <a:ext cx="1372870" cy="678815"/>
          </a:xfrm>
          <a:prstGeom prst="rect">
            <a:avLst/>
          </a:prstGeom>
        </p:spPr>
      </p:pic>
      <p:pic>
        <p:nvPicPr>
          <p:cNvPr id="4" name="Picture 3">
            <a:extLst>
              <a:ext uri="{FF2B5EF4-FFF2-40B4-BE49-F238E27FC236}">
                <a16:creationId xmlns:a16="http://schemas.microsoft.com/office/drawing/2014/main" id="{11D3EFCB-E367-C7C1-556D-C3174BAB33E9}"/>
              </a:ext>
            </a:extLst>
          </p:cNvPr>
          <p:cNvPicPr>
            <a:picLocks noChangeAspect="1"/>
          </p:cNvPicPr>
          <p:nvPr/>
        </p:nvPicPr>
        <p:blipFill>
          <a:blip r:embed="rId28"/>
          <a:stretch>
            <a:fillRect/>
          </a:stretch>
        </p:blipFill>
        <p:spPr>
          <a:xfrm>
            <a:off x="4940051" y="3639554"/>
            <a:ext cx="2830638" cy="742012"/>
          </a:xfrm>
          <a:prstGeom prst="rect">
            <a:avLst/>
          </a:prstGeom>
        </p:spPr>
      </p:pic>
      <p:pic>
        <p:nvPicPr>
          <p:cNvPr id="5" name="Picture 4" descr="dataworkx | LinkedIn">
            <a:extLst>
              <a:ext uri="{FF2B5EF4-FFF2-40B4-BE49-F238E27FC236}">
                <a16:creationId xmlns:a16="http://schemas.microsoft.com/office/drawing/2014/main" id="{13323312-78BD-46CD-13A2-557E14FC721A}"/>
              </a:ext>
            </a:extLst>
          </p:cNvPr>
          <p:cNvPicPr>
            <a:picLocks noChangeAspect="1"/>
          </p:cNvPicPr>
          <p:nvPr/>
        </p:nvPicPr>
        <p:blipFill rotWithShape="1">
          <a:blip r:embed="rId29">
            <a:extLst>
              <a:ext uri="{28A0092B-C50C-407E-A947-70E740481C1C}">
                <a14:useLocalDpi xmlns:a14="http://schemas.microsoft.com/office/drawing/2010/main" val="0"/>
              </a:ext>
            </a:extLst>
          </a:blip>
          <a:srcRect t="30383" b="36016"/>
          <a:stretch/>
        </p:blipFill>
        <p:spPr bwMode="auto">
          <a:xfrm>
            <a:off x="3086100" y="4552909"/>
            <a:ext cx="1905000" cy="640080"/>
          </a:xfrm>
          <a:prstGeom prst="rect">
            <a:avLst/>
          </a:prstGeom>
          <a:noFill/>
        </p:spPr>
      </p:pic>
      <p:pic>
        <p:nvPicPr>
          <p:cNvPr id="6" name="Picture 5">
            <a:extLst>
              <a:ext uri="{FF2B5EF4-FFF2-40B4-BE49-F238E27FC236}">
                <a16:creationId xmlns:a16="http://schemas.microsoft.com/office/drawing/2014/main" id="{6FA39042-2BD4-B835-1808-DDB194B3A1A5}"/>
              </a:ext>
            </a:extLst>
          </p:cNvPr>
          <p:cNvPicPr>
            <a:picLocks noChangeAspect="1"/>
          </p:cNvPicPr>
          <p:nvPr/>
        </p:nvPicPr>
        <p:blipFill>
          <a:blip r:embed="rId30"/>
          <a:stretch>
            <a:fillRect/>
          </a:stretch>
        </p:blipFill>
        <p:spPr>
          <a:xfrm>
            <a:off x="8199222" y="4493769"/>
            <a:ext cx="1814830" cy="802640"/>
          </a:xfrm>
          <a:prstGeom prst="rect">
            <a:avLst/>
          </a:prstGeom>
        </p:spPr>
      </p:pic>
      <p:pic>
        <p:nvPicPr>
          <p:cNvPr id="8" name="Picture 2" descr="Thinkbiz Technology Pvt Ltd">
            <a:extLst>
              <a:ext uri="{FF2B5EF4-FFF2-40B4-BE49-F238E27FC236}">
                <a16:creationId xmlns:a16="http://schemas.microsoft.com/office/drawing/2014/main" id="{109132A4-BFD7-463E-218A-10C5F4154DD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6034" y="5275717"/>
            <a:ext cx="1905000" cy="787782"/>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E0E49BD1-E677-E8B6-98E2-6ACD628DC5D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349691" y="4823758"/>
            <a:ext cx="1364060" cy="785254"/>
          </a:xfrm>
          <a:prstGeom prst="rect">
            <a:avLst/>
          </a:prstGeom>
        </p:spPr>
      </p:pic>
      <p:pic>
        <p:nvPicPr>
          <p:cNvPr id="10" name="Picture 9">
            <a:extLst>
              <a:ext uri="{FF2B5EF4-FFF2-40B4-BE49-F238E27FC236}">
                <a16:creationId xmlns:a16="http://schemas.microsoft.com/office/drawing/2014/main" id="{2FC5C0AC-5A04-1664-A994-B083E13DF25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235403" y="1387684"/>
            <a:ext cx="1227598" cy="859319"/>
          </a:xfrm>
          <a:prstGeom prst="rect">
            <a:avLst/>
          </a:prstGeom>
        </p:spPr>
      </p:pic>
      <p:pic>
        <p:nvPicPr>
          <p:cNvPr id="18" name="Picture 17" descr="A blue text on a white background&#10;&#10;Description automatically generated">
            <a:extLst>
              <a:ext uri="{FF2B5EF4-FFF2-40B4-BE49-F238E27FC236}">
                <a16:creationId xmlns:a16="http://schemas.microsoft.com/office/drawing/2014/main" id="{88AD8675-5B55-294D-FB09-026DB87949A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774602" y="2622317"/>
            <a:ext cx="2227258" cy="80962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C8295"/>
        </a:solidFill>
        <a:effectLst/>
      </p:bgPr>
    </p:bg>
    <p:spTree>
      <p:nvGrpSpPr>
        <p:cNvPr id="1" name="Shape 828"/>
        <p:cNvGrpSpPr/>
        <p:nvPr/>
      </p:nvGrpSpPr>
      <p:grpSpPr>
        <a:xfrm>
          <a:off x="0" y="0"/>
          <a:ext cx="0" cy="0"/>
          <a:chOff x="0" y="0"/>
          <a:chExt cx="0" cy="0"/>
        </a:xfrm>
      </p:grpSpPr>
      <p:sp>
        <p:nvSpPr>
          <p:cNvPr id="829" name="Google Shape;829;p20"/>
          <p:cNvSpPr/>
          <p:nvPr/>
        </p:nvSpPr>
        <p:spPr>
          <a:xfrm>
            <a:off x="0" y="0"/>
            <a:ext cx="12191999" cy="6857365"/>
          </a:xfrm>
          <a:prstGeom prst="rect">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830" name="Google Shape;830;p20"/>
          <p:cNvGrpSpPr/>
          <p:nvPr/>
        </p:nvGrpSpPr>
        <p:grpSpPr>
          <a:xfrm>
            <a:off x="2522324" y="-15978"/>
            <a:ext cx="7147352" cy="5876916"/>
            <a:chOff x="329184" y="-99107"/>
            <a:chExt cx="524256" cy="5876916"/>
          </a:xfrm>
        </p:grpSpPr>
        <p:cxnSp>
          <p:nvCxnSpPr>
            <p:cNvPr id="831" name="Google Shape;831;p20"/>
            <p:cNvCxnSpPr/>
            <p:nvPr/>
          </p:nvCxnSpPr>
          <p:spPr>
            <a:xfrm rot="10800000">
              <a:off x="329184" y="5777809"/>
              <a:ext cx="523824" cy="0"/>
            </a:xfrm>
            <a:prstGeom prst="straightConnector1">
              <a:avLst/>
            </a:prstGeom>
            <a:noFill/>
            <a:ln w="152400" cap="flat" cmpd="sng">
              <a:solidFill>
                <a:schemeClr val="accent4"/>
              </a:solidFill>
              <a:prstDash val="solid"/>
              <a:miter lim="800000"/>
              <a:headEnd type="none" w="sm" len="sm"/>
              <a:tailEnd type="none" w="sm" len="sm"/>
            </a:ln>
          </p:spPr>
        </p:cxnSp>
        <p:sp>
          <p:nvSpPr>
            <p:cNvPr id="832" name="Google Shape;832;p20"/>
            <p:cNvSpPr/>
            <p:nvPr/>
          </p:nvSpPr>
          <p:spPr>
            <a:xfrm>
              <a:off x="329184" y="-99107"/>
              <a:ext cx="524256" cy="563122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833" name="Google Shape;833;p20"/>
          <p:cNvSpPr/>
          <p:nvPr/>
        </p:nvSpPr>
        <p:spPr>
          <a:xfrm>
            <a:off x="596464" y="1055718"/>
            <a:ext cx="10999072" cy="3358344"/>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34" name="Google Shape;834;p20"/>
          <p:cNvSpPr txBox="1">
            <a:spLocks noGrp="1"/>
          </p:cNvSpPr>
          <p:nvPr>
            <p:ph type="ctrTitle"/>
          </p:nvPr>
        </p:nvSpPr>
        <p:spPr>
          <a:xfrm>
            <a:off x="1524000" y="1584683"/>
            <a:ext cx="9144000" cy="2551829"/>
          </a:xfrm>
          <a:prstGeom prst="rect">
            <a:avLst/>
          </a:prstGeom>
          <a:noFill/>
          <a:ln>
            <a:noFill/>
          </a:ln>
        </p:spPr>
        <p:txBody>
          <a:bodyPr spcFirstLastPara="1" wrap="square" lIns="0" tIns="0" rIns="0" bIns="0" anchor="ctr" anchorCtr="0">
            <a:normAutofit fontScale="90000"/>
          </a:bodyPr>
          <a:lstStyle/>
          <a:p>
            <a:pPr marL="0" lvl="0" indent="0" algn="ctr" rtl="0">
              <a:lnSpc>
                <a:spcPct val="90000"/>
              </a:lnSpc>
              <a:spcBef>
                <a:spcPts val="0"/>
              </a:spcBef>
              <a:spcAft>
                <a:spcPts val="0"/>
              </a:spcAft>
              <a:buClr>
                <a:schemeClr val="dk1"/>
              </a:buClr>
              <a:buSzPct val="100000"/>
              <a:buFont typeface="Century Gothic"/>
              <a:buNone/>
            </a:pPr>
            <a:br>
              <a:rPr lang="en-US" sz="6600" b="1"/>
            </a:br>
            <a:br>
              <a:rPr lang="en-US" sz="6600" b="1"/>
            </a:br>
            <a:br>
              <a:rPr lang="en-US" sz="6600" b="1"/>
            </a:br>
            <a:r>
              <a:rPr lang="en-US" sz="6600" b="1">
                <a:solidFill>
                  <a:schemeClr val="accent4"/>
                </a:solidFill>
              </a:rPr>
              <a:t>THANK YOU</a:t>
            </a:r>
            <a:br>
              <a:rPr lang="en-US" sz="6600"/>
            </a:br>
            <a:endParaRPr sz="6600"/>
          </a:p>
        </p:txBody>
      </p:sp>
      <p:pic>
        <p:nvPicPr>
          <p:cNvPr id="835" name="Google Shape;835;p20" descr="Logo&#10;&#10;Description automatically generated"/>
          <p:cNvPicPr preferRelativeResize="0"/>
          <p:nvPr/>
        </p:nvPicPr>
        <p:blipFill rotWithShape="1">
          <a:blip r:embed="rId3">
            <a:alphaModFix/>
          </a:blip>
          <a:srcRect/>
          <a:stretch/>
        </p:blipFill>
        <p:spPr>
          <a:xfrm>
            <a:off x="4038600" y="1586530"/>
            <a:ext cx="3304039" cy="1274067"/>
          </a:xfrm>
          <a:prstGeom prst="rect">
            <a:avLst/>
          </a:prstGeom>
          <a:noFill/>
          <a:ln>
            <a:noFill/>
          </a:ln>
        </p:spPr>
      </p:pic>
      <p:sp>
        <p:nvSpPr>
          <p:cNvPr id="836" name="Google Shape;836;p20"/>
          <p:cNvSpPr txBox="1"/>
          <p:nvPr/>
        </p:nvSpPr>
        <p:spPr>
          <a:xfrm>
            <a:off x="2856495" y="4631923"/>
            <a:ext cx="6473119" cy="6083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1000"/>
              </a:spcBef>
              <a:spcAft>
                <a:spcPts val="0"/>
              </a:spcAft>
              <a:buClr>
                <a:srgbClr val="0C8295"/>
              </a:buClr>
              <a:buSzPts val="2800"/>
              <a:buFont typeface="Century Gothic"/>
              <a:buNone/>
            </a:pPr>
            <a:r>
              <a:rPr lang="en-US" sz="2800" b="0" i="0" u="none" strike="noStrike" cap="none">
                <a:solidFill>
                  <a:srgbClr val="0C8295"/>
                </a:solidFill>
                <a:latin typeface="Century Gothic"/>
                <a:ea typeface="Century Gothic"/>
                <a:cs typeface="Century Gothic"/>
                <a:sym typeface="Century Gothic"/>
              </a:rPr>
              <a:t>       </a:t>
            </a:r>
            <a:r>
              <a:rPr lang="en-US" sz="2800" b="0" i="0" u="none" strike="noStrike" cap="none">
                <a:solidFill>
                  <a:srgbClr val="262626"/>
                </a:solidFill>
                <a:latin typeface="Century Gothic"/>
                <a:ea typeface="Century Gothic"/>
                <a:cs typeface="Century Gothic"/>
                <a:sym typeface="Century Gothic"/>
              </a:rPr>
              <a:t>Your Business Solution Partner</a:t>
            </a:r>
            <a:endParaRPr sz="2800" b="0" i="0" u="none" strike="noStrike" cap="none">
              <a:solidFill>
                <a:srgbClr val="262626"/>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400"/>
                                        <p:tgtEl>
                                          <p:spTgt spid="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8295"/>
        </a:solidFill>
        <a:effectLst/>
      </p:bgPr>
    </p:bg>
    <p:spTree>
      <p:nvGrpSpPr>
        <p:cNvPr id="1" name="Shape 285"/>
        <p:cNvGrpSpPr/>
        <p:nvPr/>
      </p:nvGrpSpPr>
      <p:grpSpPr>
        <a:xfrm>
          <a:off x="0" y="0"/>
          <a:ext cx="0" cy="0"/>
          <a:chOff x="0" y="0"/>
          <a:chExt cx="0" cy="0"/>
        </a:xfrm>
      </p:grpSpPr>
      <p:sp>
        <p:nvSpPr>
          <p:cNvPr id="286" name="Google Shape;286;p3"/>
          <p:cNvSpPr/>
          <p:nvPr/>
        </p:nvSpPr>
        <p:spPr>
          <a:xfrm>
            <a:off x="0" y="0"/>
            <a:ext cx="12191999" cy="6857365"/>
          </a:xfrm>
          <a:prstGeom prst="rect">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287" name="Google Shape;287;p3"/>
          <p:cNvGrpSpPr/>
          <p:nvPr/>
        </p:nvGrpSpPr>
        <p:grpSpPr>
          <a:xfrm rot="5400000">
            <a:off x="-2340441" y="2666183"/>
            <a:ext cx="5860051" cy="527712"/>
            <a:chOff x="6081624" y="1998368"/>
            <a:chExt cx="5613457" cy="782175"/>
          </a:xfrm>
        </p:grpSpPr>
        <p:sp>
          <p:nvSpPr>
            <p:cNvPr id="288" name="Google Shape;288;p3"/>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89" name="Google Shape;289;p3"/>
            <p:cNvSpPr/>
            <p:nvPr/>
          </p:nvSpPr>
          <p:spPr>
            <a:xfrm rot="10800000">
              <a:off x="6081624" y="1998844"/>
              <a:ext cx="5372968"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290" name="Google Shape;290;p3"/>
          <p:cNvSpPr/>
          <p:nvPr/>
        </p:nvSpPr>
        <p:spPr>
          <a:xfrm>
            <a:off x="852698" y="937296"/>
            <a:ext cx="11111729" cy="5461252"/>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cxnSp>
        <p:nvCxnSpPr>
          <p:cNvPr id="291" name="Google Shape;291;p3"/>
          <p:cNvCxnSpPr/>
          <p:nvPr/>
        </p:nvCxnSpPr>
        <p:spPr>
          <a:xfrm>
            <a:off x="0" y="522898"/>
            <a:ext cx="4086225" cy="0"/>
          </a:xfrm>
          <a:prstGeom prst="straightConnector1">
            <a:avLst/>
          </a:prstGeom>
          <a:noFill/>
          <a:ln w="9525" cap="flat" cmpd="sng">
            <a:solidFill>
              <a:schemeClr val="lt1"/>
            </a:solidFill>
            <a:prstDash val="solid"/>
            <a:miter lim="800000"/>
            <a:headEnd type="none" w="sm" len="sm"/>
            <a:tailEnd type="oval" w="med" len="med"/>
          </a:ln>
        </p:spPr>
      </p:cxnSp>
      <p:cxnSp>
        <p:nvCxnSpPr>
          <p:cNvPr id="292" name="Google Shape;292;p3"/>
          <p:cNvCxnSpPr/>
          <p:nvPr/>
        </p:nvCxnSpPr>
        <p:spPr>
          <a:xfrm>
            <a:off x="8105775" y="536150"/>
            <a:ext cx="4086225" cy="0"/>
          </a:xfrm>
          <a:prstGeom prst="straightConnector1">
            <a:avLst/>
          </a:prstGeom>
          <a:noFill/>
          <a:ln w="9525" cap="flat" cmpd="sng">
            <a:solidFill>
              <a:schemeClr val="lt1"/>
            </a:solidFill>
            <a:prstDash val="solid"/>
            <a:miter lim="800000"/>
            <a:headEnd type="oval" w="med" len="med"/>
            <a:tailEnd type="none" w="sm" len="sm"/>
          </a:ln>
        </p:spPr>
      </p:cxnSp>
      <p:sp>
        <p:nvSpPr>
          <p:cNvPr id="293" name="Google Shape;293;p3"/>
          <p:cNvSpPr txBox="1"/>
          <p:nvPr/>
        </p:nvSpPr>
        <p:spPr>
          <a:xfrm>
            <a:off x="2987746" y="271911"/>
            <a:ext cx="6295292"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Calibri"/>
                <a:ea typeface="Calibri"/>
                <a:cs typeface="Calibri"/>
                <a:sym typeface="Calibri"/>
              </a:rPr>
              <a:t>Our Mission &amp; Vision  </a:t>
            </a:r>
            <a:endParaRPr sz="2400" b="0" i="0" u="none" strike="noStrike" cap="none">
              <a:solidFill>
                <a:schemeClr val="lt1"/>
              </a:solidFill>
              <a:latin typeface="Arial"/>
              <a:ea typeface="Arial"/>
              <a:cs typeface="Arial"/>
              <a:sym typeface="Arial"/>
            </a:endParaRPr>
          </a:p>
        </p:txBody>
      </p:sp>
      <p:sp>
        <p:nvSpPr>
          <p:cNvPr id="294" name="Google Shape;29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https://iqratechnology.com/</a:t>
            </a:r>
            <a:endParaRPr/>
          </a:p>
        </p:txBody>
      </p:sp>
      <p:sp>
        <p:nvSpPr>
          <p:cNvPr id="295" name="Google Shape;295;p3"/>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296" name="Google Shape;296;p3" descr="Logo&#10;&#10;Description automatically generated"/>
          <p:cNvPicPr preferRelativeResize="0"/>
          <p:nvPr/>
        </p:nvPicPr>
        <p:blipFill rotWithShape="1">
          <a:blip r:embed="rId3">
            <a:alphaModFix/>
          </a:blip>
          <a:srcRect/>
          <a:stretch/>
        </p:blipFill>
        <p:spPr>
          <a:xfrm>
            <a:off x="86705" y="6393417"/>
            <a:ext cx="1532830" cy="465426"/>
          </a:xfrm>
          <a:prstGeom prst="rect">
            <a:avLst/>
          </a:prstGeom>
          <a:noFill/>
          <a:ln>
            <a:noFill/>
          </a:ln>
        </p:spPr>
      </p:pic>
      <p:pic>
        <p:nvPicPr>
          <p:cNvPr id="297" name="Google Shape;297;p3" descr="mission vision"/>
          <p:cNvPicPr preferRelativeResize="0"/>
          <p:nvPr/>
        </p:nvPicPr>
        <p:blipFill rotWithShape="1">
          <a:blip r:embed="rId4">
            <a:alphaModFix/>
          </a:blip>
          <a:srcRect/>
          <a:stretch/>
        </p:blipFill>
        <p:spPr>
          <a:xfrm>
            <a:off x="4600383" y="1160208"/>
            <a:ext cx="3343610" cy="797407"/>
          </a:xfrm>
          <a:prstGeom prst="rect">
            <a:avLst/>
          </a:prstGeom>
          <a:noFill/>
          <a:ln>
            <a:noFill/>
          </a:ln>
        </p:spPr>
      </p:pic>
      <p:grpSp>
        <p:nvGrpSpPr>
          <p:cNvPr id="298" name="Google Shape;298;p3"/>
          <p:cNvGrpSpPr/>
          <p:nvPr/>
        </p:nvGrpSpPr>
        <p:grpSpPr>
          <a:xfrm>
            <a:off x="1844164" y="1825211"/>
            <a:ext cx="9056064" cy="3871501"/>
            <a:chOff x="-40963" y="0"/>
            <a:chExt cx="9056064" cy="3871501"/>
          </a:xfrm>
        </p:grpSpPr>
        <p:sp>
          <p:nvSpPr>
            <p:cNvPr id="299" name="Google Shape;299;p3"/>
            <p:cNvSpPr/>
            <p:nvPr/>
          </p:nvSpPr>
          <p:spPr>
            <a:xfrm>
              <a:off x="-40963" y="424148"/>
              <a:ext cx="3543845" cy="3401311"/>
            </a:xfrm>
            <a:prstGeom prst="rect">
              <a:avLst/>
            </a:prstGeom>
            <a:solidFill>
              <a:schemeClr val="accent4">
                <a:alpha val="89019"/>
              </a:schemeClr>
            </a:solidFill>
            <a:ln w="12700" cap="flat" cmpd="sng">
              <a:solidFill>
                <a:srgbClr val="F3CAC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
            <p:cNvSpPr txBox="1"/>
            <p:nvPr/>
          </p:nvSpPr>
          <p:spPr>
            <a:xfrm>
              <a:off x="159273" y="369693"/>
              <a:ext cx="3343610" cy="3401311"/>
            </a:xfrm>
            <a:prstGeom prst="rect">
              <a:avLst/>
            </a:prstGeom>
            <a:noFill/>
            <a:ln>
              <a:noFill/>
            </a:ln>
          </p:spPr>
          <p:txBody>
            <a:bodyPr spcFirstLastPara="1" wrap="square" lIns="0" tIns="142225" rIns="142225" bIns="142225" anchor="ctr" anchorCtr="0">
              <a:noAutofit/>
            </a:bodyPr>
            <a:lstStyle/>
            <a:p>
              <a:pPr marL="0" marR="0" lvl="0" indent="0" algn="l" rtl="0">
                <a:lnSpc>
                  <a:spcPct val="90000"/>
                </a:lnSpc>
                <a:spcBef>
                  <a:spcPts val="0"/>
                </a:spcBef>
                <a:spcAft>
                  <a:spcPts val="0"/>
                </a:spcAft>
                <a:buClr>
                  <a:schemeClr val="dk1"/>
                </a:buClr>
                <a:buSzPts val="2000"/>
                <a:buFont typeface="Quattrocento Sans"/>
                <a:buNone/>
              </a:pPr>
              <a:endParaRPr sz="20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700"/>
                </a:spcBef>
                <a:spcAft>
                  <a:spcPts val="0"/>
                </a:spcAft>
                <a:buClr>
                  <a:schemeClr val="lt1"/>
                </a:buClr>
                <a:buSzPts val="1800"/>
                <a:buFont typeface="Calibri"/>
                <a:buNone/>
              </a:pPr>
              <a:r>
                <a:rPr lang="en-US" sz="1800" b="0" i="0" u="none" strike="noStrike" cap="none" dirty="0">
                  <a:solidFill>
                    <a:schemeClr val="lt1"/>
                  </a:solidFill>
                  <a:latin typeface="Calibri"/>
                  <a:ea typeface="Calibri"/>
                  <a:cs typeface="Calibri"/>
                  <a:sym typeface="Calibri"/>
                </a:rPr>
                <a:t>At Iqra Technology, we have a mission to ensure that we help our clients achieve their business objectives efficiently. We ensure that our clients get cost-effective solutions for their business needs. </a:t>
              </a:r>
              <a:endParaRPr sz="1800" b="0" i="0" u="none" strike="noStrike" cap="none" dirty="0">
                <a:solidFill>
                  <a:schemeClr val="lt1"/>
                </a:solidFill>
                <a:latin typeface="Quattrocento Sans"/>
                <a:ea typeface="Quattrocento Sans"/>
                <a:cs typeface="Quattrocento Sans"/>
                <a:sym typeface="Quattrocento Sans"/>
              </a:endParaRPr>
            </a:p>
          </p:txBody>
        </p:sp>
        <p:sp>
          <p:nvSpPr>
            <p:cNvPr id="301" name="Google Shape;301;p3"/>
            <p:cNvSpPr/>
            <p:nvPr/>
          </p:nvSpPr>
          <p:spPr>
            <a:xfrm>
              <a:off x="1070236" y="1079"/>
              <a:ext cx="1057671" cy="1057671"/>
            </a:xfrm>
            <a:prstGeom prst="ellipse">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
            <p:cNvSpPr txBox="1"/>
            <p:nvPr/>
          </p:nvSpPr>
          <p:spPr>
            <a:xfrm>
              <a:off x="1225128" y="155971"/>
              <a:ext cx="747887" cy="74788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4900"/>
                <a:buFont typeface="Quattrocento Sans"/>
                <a:buNone/>
              </a:pPr>
              <a:endParaRPr sz="4900" b="1" i="0" u="none" strike="noStrike" cap="none">
                <a:solidFill>
                  <a:schemeClr val="lt1"/>
                </a:solidFill>
                <a:latin typeface="Quattrocento Sans"/>
                <a:ea typeface="Quattrocento Sans"/>
                <a:cs typeface="Quattrocento Sans"/>
                <a:sym typeface="Quattrocento Sans"/>
              </a:endParaRPr>
            </a:p>
          </p:txBody>
        </p:sp>
        <p:sp>
          <p:nvSpPr>
            <p:cNvPr id="303" name="Google Shape;303;p3"/>
            <p:cNvSpPr/>
            <p:nvPr/>
          </p:nvSpPr>
          <p:spPr>
            <a:xfrm>
              <a:off x="4560553" y="424148"/>
              <a:ext cx="4454548" cy="3447353"/>
            </a:xfrm>
            <a:prstGeom prst="rect">
              <a:avLst/>
            </a:prstGeom>
            <a:solidFill>
              <a:schemeClr val="accent4">
                <a:alpha val="89019"/>
              </a:schemeClr>
            </a:solidFill>
            <a:ln w="12700" cap="flat" cmpd="sng">
              <a:solidFill>
                <a:srgbClr val="F3CACA">
                  <a:alpha val="89019"/>
                </a:srgbClr>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
            <p:cNvSpPr txBox="1"/>
            <p:nvPr/>
          </p:nvSpPr>
          <p:spPr>
            <a:xfrm>
              <a:off x="4987817" y="346671"/>
              <a:ext cx="3741820" cy="3447353"/>
            </a:xfrm>
            <a:prstGeom prst="rect">
              <a:avLst/>
            </a:prstGeom>
            <a:noFill/>
            <a:ln>
              <a:noFill/>
            </a:ln>
          </p:spPr>
          <p:txBody>
            <a:bodyPr spcFirstLastPara="1" wrap="square" lIns="0" tIns="120900" rIns="120900" bIns="120900" anchor="ctr" anchorCtr="0">
              <a:noAutofit/>
            </a:bodyPr>
            <a:lstStyle/>
            <a:p>
              <a:pPr marL="0" marR="0" lvl="0" indent="0" algn="l" rtl="0">
                <a:lnSpc>
                  <a:spcPct val="90000"/>
                </a:lnSpc>
                <a:spcBef>
                  <a:spcPts val="0"/>
                </a:spcBef>
                <a:spcAft>
                  <a:spcPts val="0"/>
                </a:spcAft>
                <a:buClr>
                  <a:schemeClr val="dk1"/>
                </a:buClr>
                <a:buSzPts val="1700"/>
                <a:buFont typeface="Quattrocento Sans"/>
                <a:buNone/>
              </a:pPr>
              <a:endParaRPr sz="1700" b="0" i="0" u="none" strike="noStrike" cap="none" dirty="0">
                <a:solidFill>
                  <a:schemeClr val="dk1"/>
                </a:solidFill>
                <a:latin typeface="Calibri"/>
                <a:ea typeface="Calibri"/>
                <a:cs typeface="Calibri"/>
                <a:sym typeface="Calibri"/>
              </a:endParaRPr>
            </a:p>
            <a:p>
              <a:pPr marL="0" marR="0" lvl="0" indent="0" algn="l" rtl="0">
                <a:lnSpc>
                  <a:spcPct val="90000"/>
                </a:lnSpc>
                <a:spcBef>
                  <a:spcPts val="595"/>
                </a:spcBef>
                <a:spcAft>
                  <a:spcPts val="0"/>
                </a:spcAft>
                <a:buClr>
                  <a:schemeClr val="dk1"/>
                </a:buClr>
                <a:buSzPts val="1700"/>
                <a:buFont typeface="Quattrocento Sans"/>
                <a:buNone/>
              </a:pPr>
              <a:endParaRPr sz="17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595"/>
                </a:spcBef>
                <a:spcAft>
                  <a:spcPts val="0"/>
                </a:spcAft>
                <a:buNone/>
              </a:pPr>
              <a:r>
                <a:rPr lang="en-US" sz="1800" b="0" i="0" u="none" strike="noStrike" cap="none" dirty="0">
                  <a:solidFill>
                    <a:schemeClr val="lt1"/>
                  </a:solidFill>
                  <a:latin typeface="Calibri"/>
                  <a:ea typeface="Calibri"/>
                  <a:cs typeface="Calibri"/>
                  <a:sym typeface="Calibri"/>
                </a:rPr>
                <a:t>For our client’s satisfaction, we always emphasize on availability, affordability, and accessibility of our services accompanied by our passion for innovation and prolonged services. We also have a vision of imparting technical skills to young and inexperienced IT graduates on a voluntary basis so that they can easily launch their careers in IT. </a:t>
              </a:r>
              <a:endParaRPr sz="1800" b="0" i="0" u="none" strike="noStrike" cap="none" dirty="0">
                <a:solidFill>
                  <a:schemeClr val="lt1"/>
                </a:solidFill>
                <a:latin typeface="Quattrocento Sans"/>
                <a:ea typeface="Quattrocento Sans"/>
                <a:cs typeface="Quattrocento Sans"/>
                <a:sym typeface="Quattrocento Sans"/>
              </a:endParaRPr>
            </a:p>
          </p:txBody>
        </p:sp>
        <p:sp>
          <p:nvSpPr>
            <p:cNvPr id="305" name="Google Shape;305;p3"/>
            <p:cNvSpPr/>
            <p:nvPr/>
          </p:nvSpPr>
          <p:spPr>
            <a:xfrm>
              <a:off x="6609725" y="0"/>
              <a:ext cx="1057671" cy="1057671"/>
            </a:xfrm>
            <a:prstGeom prst="ellipse">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
            <p:cNvSpPr txBox="1"/>
            <p:nvPr/>
          </p:nvSpPr>
          <p:spPr>
            <a:xfrm>
              <a:off x="6764617" y="154892"/>
              <a:ext cx="747887" cy="74788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4900"/>
                <a:buFont typeface="Quattrocento Sans"/>
                <a:buNone/>
              </a:pPr>
              <a:endParaRPr sz="4900" b="1" i="0" u="none" strike="noStrike" cap="none">
                <a:solidFill>
                  <a:schemeClr val="lt1"/>
                </a:solidFill>
                <a:latin typeface="Quattrocento Sans"/>
                <a:ea typeface="Quattrocento Sans"/>
                <a:cs typeface="Quattrocento Sans"/>
                <a:sym typeface="Quattrocento Sans"/>
              </a:endParaRPr>
            </a:p>
          </p:txBody>
        </p:sp>
      </p:grpSp>
      <p:pic>
        <p:nvPicPr>
          <p:cNvPr id="307" name="Google Shape;307;p3" descr="Bullseye with solid fill"/>
          <p:cNvPicPr preferRelativeResize="0"/>
          <p:nvPr/>
        </p:nvPicPr>
        <p:blipFill rotWithShape="1">
          <a:blip r:embed="rId5">
            <a:alphaModFix/>
          </a:blip>
          <a:srcRect/>
          <a:stretch/>
        </p:blipFill>
        <p:spPr>
          <a:xfrm>
            <a:off x="3043989" y="1905032"/>
            <a:ext cx="914400" cy="914400"/>
          </a:xfrm>
          <a:prstGeom prst="rect">
            <a:avLst/>
          </a:prstGeom>
          <a:noFill/>
          <a:ln>
            <a:noFill/>
          </a:ln>
        </p:spPr>
      </p:pic>
      <p:pic>
        <p:nvPicPr>
          <p:cNvPr id="308" name="Google Shape;308;p3" descr="Eye with solid fill"/>
          <p:cNvPicPr preferRelativeResize="0"/>
          <p:nvPr/>
        </p:nvPicPr>
        <p:blipFill rotWithShape="1">
          <a:blip r:embed="rId6">
            <a:alphaModFix/>
          </a:blip>
          <a:srcRect/>
          <a:stretch/>
        </p:blipFill>
        <p:spPr>
          <a:xfrm>
            <a:off x="8601151" y="1912718"/>
            <a:ext cx="914400" cy="914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3" name="Google Shape;313;p4"/>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14" name="Google Shape;314;p4"/>
          <p:cNvGrpSpPr/>
          <p:nvPr/>
        </p:nvGrpSpPr>
        <p:grpSpPr>
          <a:xfrm rot="5400000">
            <a:off x="-2340441" y="2666183"/>
            <a:ext cx="5860051" cy="527712"/>
            <a:chOff x="6081624" y="1998368"/>
            <a:chExt cx="5613457" cy="782175"/>
          </a:xfrm>
        </p:grpSpPr>
        <p:sp>
          <p:nvSpPr>
            <p:cNvPr id="315" name="Google Shape;315;p4"/>
            <p:cNvSpPr/>
            <p:nvPr/>
          </p:nvSpPr>
          <p:spPr>
            <a:xfrm rot="5400000">
              <a:off x="11228040" y="2313027"/>
              <a:ext cx="781700" cy="15238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16" name="Google Shape;316;p4"/>
            <p:cNvSpPr/>
            <p:nvPr/>
          </p:nvSpPr>
          <p:spPr>
            <a:xfrm rot="10800000">
              <a:off x="6081624" y="1998844"/>
              <a:ext cx="5372968" cy="7816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317" name="Google Shape;317;p4"/>
          <p:cNvSpPr/>
          <p:nvPr/>
        </p:nvSpPr>
        <p:spPr>
          <a:xfrm>
            <a:off x="579528" y="922919"/>
            <a:ext cx="11111729" cy="5461252"/>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Quattrocento Sans"/>
              <a:ea typeface="Quattrocento Sans"/>
              <a:cs typeface="Quattrocento Sans"/>
              <a:sym typeface="Quattrocento Sans"/>
            </a:endParaRPr>
          </a:p>
        </p:txBody>
      </p:sp>
      <p:cxnSp>
        <p:nvCxnSpPr>
          <p:cNvPr id="318" name="Google Shape;318;p4"/>
          <p:cNvCxnSpPr/>
          <p:nvPr/>
        </p:nvCxnSpPr>
        <p:spPr>
          <a:xfrm>
            <a:off x="0" y="522898"/>
            <a:ext cx="4086225" cy="0"/>
          </a:xfrm>
          <a:prstGeom prst="straightConnector1">
            <a:avLst/>
          </a:prstGeom>
          <a:noFill/>
          <a:ln w="9525" cap="flat" cmpd="sng">
            <a:solidFill>
              <a:schemeClr val="lt1"/>
            </a:solidFill>
            <a:prstDash val="solid"/>
            <a:miter lim="800000"/>
            <a:headEnd type="none" w="sm" len="sm"/>
            <a:tailEnd type="oval" w="med" len="med"/>
          </a:ln>
        </p:spPr>
      </p:cxnSp>
      <p:cxnSp>
        <p:nvCxnSpPr>
          <p:cNvPr id="319" name="Google Shape;319;p4"/>
          <p:cNvCxnSpPr/>
          <p:nvPr/>
        </p:nvCxnSpPr>
        <p:spPr>
          <a:xfrm>
            <a:off x="8105775" y="536150"/>
            <a:ext cx="4086225" cy="0"/>
          </a:xfrm>
          <a:prstGeom prst="straightConnector1">
            <a:avLst/>
          </a:prstGeom>
          <a:noFill/>
          <a:ln w="9525" cap="flat" cmpd="sng">
            <a:solidFill>
              <a:schemeClr val="lt1"/>
            </a:solidFill>
            <a:prstDash val="solid"/>
            <a:miter lim="800000"/>
            <a:headEnd type="oval" w="med" len="med"/>
            <a:tailEnd type="none" w="sm" len="sm"/>
          </a:ln>
        </p:spPr>
      </p:cxnSp>
      <p:grpSp>
        <p:nvGrpSpPr>
          <p:cNvPr id="321" name="Google Shape;321;p4"/>
          <p:cNvGrpSpPr/>
          <p:nvPr/>
        </p:nvGrpSpPr>
        <p:grpSpPr>
          <a:xfrm>
            <a:off x="802626" y="1087753"/>
            <a:ext cx="11289460" cy="2531046"/>
            <a:chOff x="-1712121" y="202003"/>
            <a:chExt cx="11309570" cy="2531046"/>
          </a:xfrm>
        </p:grpSpPr>
        <p:sp>
          <p:nvSpPr>
            <p:cNvPr id="322" name="Google Shape;322;p4"/>
            <p:cNvSpPr/>
            <p:nvPr/>
          </p:nvSpPr>
          <p:spPr>
            <a:xfrm rot="-5400000">
              <a:off x="-812629" y="1216551"/>
              <a:ext cx="2113271" cy="389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
            <p:cNvSpPr txBox="1"/>
            <p:nvPr/>
          </p:nvSpPr>
          <p:spPr>
            <a:xfrm rot="16200000">
              <a:off x="-2574076" y="1317812"/>
              <a:ext cx="2113271" cy="389361"/>
            </a:xfrm>
            <a:prstGeom prst="rect">
              <a:avLst/>
            </a:prstGeom>
            <a:noFill/>
            <a:ln>
              <a:noFill/>
            </a:ln>
          </p:spPr>
          <p:txBody>
            <a:bodyPr spcFirstLastPara="1" wrap="square" lIns="0" tIns="0" rIns="343375" bIns="0" anchor="t" anchorCtr="0">
              <a:noAutofit/>
            </a:bodyPr>
            <a:lstStyle/>
            <a:p>
              <a:pPr marL="0" marR="0" lvl="0" indent="0" algn="r" rtl="0">
                <a:lnSpc>
                  <a:spcPct val="90000"/>
                </a:lnSpc>
                <a:spcBef>
                  <a:spcPts val="0"/>
                </a:spcBef>
                <a:spcAft>
                  <a:spcPts val="0"/>
                </a:spcAft>
                <a:buClr>
                  <a:schemeClr val="dk1"/>
                </a:buClr>
                <a:buSzPts val="2000"/>
                <a:buFont typeface="Quattrocento Sans"/>
                <a:buNone/>
              </a:pPr>
              <a:r>
                <a:rPr lang="en-US" sz="2000" b="1" i="0" u="none" strike="noStrike" cap="none" dirty="0">
                  <a:solidFill>
                    <a:schemeClr val="dk1"/>
                  </a:solidFill>
                  <a:latin typeface="Quattrocento Sans"/>
                  <a:ea typeface="Quattrocento Sans"/>
                  <a:cs typeface="Quattrocento Sans"/>
                  <a:sym typeface="Quattrocento Sans"/>
                </a:rPr>
                <a:t>CRM</a:t>
              </a:r>
              <a:endParaRPr sz="2000" b="1" i="0" u="none" strike="noStrike" cap="none" dirty="0">
                <a:solidFill>
                  <a:schemeClr val="dk1"/>
                </a:solidFill>
                <a:latin typeface="Quattrocento Sans"/>
                <a:ea typeface="Quattrocento Sans"/>
                <a:cs typeface="Quattrocento Sans"/>
                <a:sym typeface="Quattrocento Sans"/>
              </a:endParaRPr>
            </a:p>
          </p:txBody>
        </p:sp>
        <p:sp>
          <p:nvSpPr>
            <p:cNvPr id="324" name="Google Shape;324;p4"/>
            <p:cNvSpPr/>
            <p:nvPr/>
          </p:nvSpPr>
          <p:spPr>
            <a:xfrm>
              <a:off x="-1383078" y="354595"/>
              <a:ext cx="1939426" cy="2113271"/>
            </a:xfrm>
            <a:prstGeom prst="rect">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
            <p:cNvSpPr txBox="1"/>
            <p:nvPr/>
          </p:nvSpPr>
          <p:spPr>
            <a:xfrm>
              <a:off x="-1527175" y="354595"/>
              <a:ext cx="1939426" cy="2113271"/>
            </a:xfrm>
            <a:prstGeom prst="rect">
              <a:avLst/>
            </a:prstGeom>
            <a:noFill/>
            <a:ln>
              <a:noFill/>
            </a:ln>
          </p:spPr>
          <p:txBody>
            <a:bodyPr spcFirstLastPara="1" wrap="square" lIns="199125" tIns="343375" rIns="199125" bIns="199125" anchor="t" anchorCtr="0">
              <a:noAutofit/>
            </a:bodyPr>
            <a:lstStyle/>
            <a:p>
              <a:pPr marL="228600" marR="0" lvl="1" indent="-228600" algn="l" rtl="0">
                <a:lnSpc>
                  <a:spcPct val="90000"/>
                </a:lnSpc>
                <a:spcBef>
                  <a:spcPts val="0"/>
                </a:spcBef>
                <a:spcAft>
                  <a:spcPts val="0"/>
                </a:spcAft>
                <a:buClr>
                  <a:schemeClr val="lt1"/>
                </a:buClr>
                <a:buSzPts val="2200"/>
                <a:buFont typeface="Quattrocento Sans"/>
                <a:buChar char="•"/>
              </a:pPr>
              <a:r>
                <a:rPr lang="en-US" sz="2200" b="0" i="0" u="none" strike="noStrike" cap="none" dirty="0">
                  <a:solidFill>
                    <a:schemeClr val="lt1"/>
                  </a:solidFill>
                  <a:latin typeface="Quattrocento Sans"/>
                  <a:ea typeface="Quattrocento Sans"/>
                  <a:cs typeface="Quattrocento Sans"/>
                  <a:sym typeface="Quattrocento Sans"/>
                </a:rPr>
                <a:t>Salesforce</a:t>
              </a:r>
              <a:endParaRPr sz="2200" b="0" i="0" u="none" strike="noStrike" cap="none" dirty="0">
                <a:solidFill>
                  <a:schemeClr val="lt1"/>
                </a:solidFill>
                <a:latin typeface="Quattrocento Sans"/>
                <a:ea typeface="Quattrocento Sans"/>
                <a:cs typeface="Quattrocento Sans"/>
                <a:sym typeface="Quattrocento Sans"/>
              </a:endParaRPr>
            </a:p>
            <a:p>
              <a:pPr marL="228600" marR="0" lvl="1" indent="-228600" algn="l" rtl="0">
                <a:lnSpc>
                  <a:spcPct val="90000"/>
                </a:lnSpc>
                <a:spcBef>
                  <a:spcPts val="330"/>
                </a:spcBef>
                <a:spcAft>
                  <a:spcPts val="0"/>
                </a:spcAft>
                <a:buClr>
                  <a:schemeClr val="lt1"/>
                </a:buClr>
                <a:buSzPts val="2200"/>
                <a:buFont typeface="Quattrocento Sans"/>
                <a:buChar char="•"/>
              </a:pPr>
              <a:r>
                <a:rPr lang="en-US" sz="2200" b="0" i="0" u="none" strike="noStrike" cap="none" dirty="0">
                  <a:solidFill>
                    <a:schemeClr val="lt1"/>
                  </a:solidFill>
                  <a:latin typeface="Quattrocento Sans"/>
                  <a:ea typeface="Quattrocento Sans"/>
                  <a:cs typeface="Quattrocento Sans"/>
                  <a:sym typeface="Quattrocento Sans"/>
                </a:rPr>
                <a:t>Microsoft Dynamics CRM</a:t>
              </a:r>
              <a:endParaRPr sz="2200" b="0" i="0" u="none" strike="noStrike" cap="none" dirty="0">
                <a:solidFill>
                  <a:schemeClr val="lt1"/>
                </a:solidFill>
                <a:latin typeface="Quattrocento Sans"/>
                <a:ea typeface="Quattrocento Sans"/>
                <a:cs typeface="Quattrocento Sans"/>
                <a:sym typeface="Quattrocento Sans"/>
              </a:endParaRPr>
            </a:p>
          </p:txBody>
        </p:sp>
        <p:sp>
          <p:nvSpPr>
            <p:cNvPr id="327" name="Google Shape;327;p4"/>
            <p:cNvSpPr/>
            <p:nvPr/>
          </p:nvSpPr>
          <p:spPr>
            <a:xfrm rot="-5400000">
              <a:off x="2037650" y="1216551"/>
              <a:ext cx="2113271" cy="389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
            <p:cNvSpPr txBox="1"/>
            <p:nvPr/>
          </p:nvSpPr>
          <p:spPr>
            <a:xfrm rot="16200000">
              <a:off x="2907426" y="1480082"/>
              <a:ext cx="2113271" cy="389360"/>
            </a:xfrm>
            <a:prstGeom prst="rect">
              <a:avLst/>
            </a:prstGeom>
            <a:noFill/>
            <a:ln>
              <a:noFill/>
            </a:ln>
          </p:spPr>
          <p:txBody>
            <a:bodyPr spcFirstLastPara="1" wrap="square" lIns="0" tIns="0" rIns="343375" bIns="0" anchor="t" anchorCtr="0">
              <a:noAutofit/>
            </a:bodyPr>
            <a:lstStyle/>
            <a:p>
              <a:pPr marL="0" marR="0" lvl="0" indent="0" algn="r" rtl="0">
                <a:lnSpc>
                  <a:spcPct val="90000"/>
                </a:lnSpc>
                <a:spcBef>
                  <a:spcPts val="0"/>
                </a:spcBef>
                <a:spcAft>
                  <a:spcPts val="0"/>
                </a:spcAft>
                <a:buClr>
                  <a:schemeClr val="dk1"/>
                </a:buClr>
                <a:buSzPts val="2000"/>
                <a:buFont typeface="Quattrocento Sans"/>
                <a:buNone/>
              </a:pPr>
              <a:r>
                <a:rPr lang="en-US" sz="2000" b="1" i="0" u="none" strike="noStrike" cap="none" dirty="0">
                  <a:solidFill>
                    <a:schemeClr val="dk1"/>
                  </a:solidFill>
                  <a:latin typeface="Quattrocento Sans"/>
                  <a:ea typeface="Quattrocento Sans"/>
                  <a:cs typeface="Quattrocento Sans"/>
                  <a:sym typeface="Quattrocento Sans"/>
                </a:rPr>
                <a:t>BI</a:t>
              </a:r>
              <a:endParaRPr sz="2000" b="1" i="0" u="none" strike="noStrike" cap="none" dirty="0">
                <a:solidFill>
                  <a:schemeClr val="dk1"/>
                </a:solidFill>
                <a:latin typeface="Quattrocento Sans"/>
                <a:ea typeface="Quattrocento Sans"/>
                <a:cs typeface="Quattrocento Sans"/>
                <a:sym typeface="Quattrocento Sans"/>
              </a:endParaRPr>
            </a:p>
          </p:txBody>
        </p:sp>
        <p:sp>
          <p:nvSpPr>
            <p:cNvPr id="329" name="Google Shape;329;p4"/>
            <p:cNvSpPr/>
            <p:nvPr/>
          </p:nvSpPr>
          <p:spPr>
            <a:xfrm>
              <a:off x="4090872" y="443017"/>
              <a:ext cx="1939426" cy="2113271"/>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
            <p:cNvSpPr txBox="1"/>
            <p:nvPr/>
          </p:nvSpPr>
          <p:spPr>
            <a:xfrm>
              <a:off x="4020817" y="619778"/>
              <a:ext cx="1939426" cy="2113271"/>
            </a:xfrm>
            <a:prstGeom prst="rect">
              <a:avLst/>
            </a:prstGeom>
            <a:noFill/>
            <a:ln>
              <a:noFill/>
            </a:ln>
          </p:spPr>
          <p:txBody>
            <a:bodyPr spcFirstLastPara="1" wrap="square" lIns="199125" tIns="343375" rIns="199125" bIns="199125" anchor="t" anchorCtr="0">
              <a:noAutofit/>
            </a:bodyPr>
            <a:lstStyle/>
            <a:p>
              <a:pPr marL="228600" marR="0" lvl="1" indent="-228600" algn="l" rtl="0">
                <a:lnSpc>
                  <a:spcPct val="90000"/>
                </a:lnSpc>
                <a:spcBef>
                  <a:spcPts val="0"/>
                </a:spcBef>
                <a:spcAft>
                  <a:spcPts val="0"/>
                </a:spcAft>
                <a:buClr>
                  <a:schemeClr val="lt1"/>
                </a:buClr>
                <a:buSzPts val="2200"/>
                <a:buFont typeface="Quattrocento Sans"/>
                <a:buChar char="•"/>
              </a:pPr>
              <a:r>
                <a:rPr lang="en-US" sz="2200" b="0" i="0" u="none" strike="noStrike" cap="none" dirty="0">
                  <a:solidFill>
                    <a:schemeClr val="lt1"/>
                  </a:solidFill>
                  <a:latin typeface="Quattrocento Sans"/>
                  <a:ea typeface="Quattrocento Sans"/>
                  <a:cs typeface="Quattrocento Sans"/>
                  <a:sym typeface="Quattrocento Sans"/>
                </a:rPr>
                <a:t>Power BI</a:t>
              </a:r>
              <a:endParaRPr sz="2200" b="0" i="0" u="none" strike="noStrike" cap="none" dirty="0">
                <a:solidFill>
                  <a:schemeClr val="lt1"/>
                </a:solidFill>
                <a:latin typeface="Quattrocento Sans"/>
                <a:ea typeface="Quattrocento Sans"/>
                <a:cs typeface="Quattrocento Sans"/>
                <a:sym typeface="Quattrocento Sans"/>
              </a:endParaRPr>
            </a:p>
            <a:p>
              <a:pPr marL="228600" marR="0" lvl="1" indent="-228600" algn="l" rtl="0">
                <a:lnSpc>
                  <a:spcPct val="90000"/>
                </a:lnSpc>
                <a:spcBef>
                  <a:spcPts val="330"/>
                </a:spcBef>
                <a:spcAft>
                  <a:spcPts val="0"/>
                </a:spcAft>
                <a:buClr>
                  <a:schemeClr val="lt1"/>
                </a:buClr>
                <a:buSzPts val="2200"/>
                <a:buFont typeface="Quattrocento Sans"/>
                <a:buChar char="•"/>
              </a:pPr>
              <a:r>
                <a:rPr lang="en-US" sz="2200" b="0" i="0" u="none" strike="noStrike" cap="none" dirty="0">
                  <a:solidFill>
                    <a:schemeClr val="lt1"/>
                  </a:solidFill>
                  <a:latin typeface="Quattrocento Sans"/>
                  <a:ea typeface="Quattrocento Sans"/>
                  <a:cs typeface="Quattrocento Sans"/>
                  <a:sym typeface="Quattrocento Sans"/>
                </a:rPr>
                <a:t>Qlik sense</a:t>
              </a:r>
              <a:endParaRPr sz="2200" b="0" i="0" u="none" strike="noStrike" cap="none" dirty="0">
                <a:solidFill>
                  <a:schemeClr val="lt1"/>
                </a:solidFill>
                <a:latin typeface="Quattrocento Sans"/>
                <a:ea typeface="Quattrocento Sans"/>
                <a:cs typeface="Quattrocento Sans"/>
                <a:sym typeface="Quattrocento Sans"/>
              </a:endParaRPr>
            </a:p>
            <a:p>
              <a:pPr marL="228600" marR="0" lvl="1" indent="-228600" algn="l" rtl="0">
                <a:lnSpc>
                  <a:spcPct val="90000"/>
                </a:lnSpc>
                <a:spcBef>
                  <a:spcPts val="330"/>
                </a:spcBef>
                <a:spcAft>
                  <a:spcPts val="0"/>
                </a:spcAft>
                <a:buClr>
                  <a:schemeClr val="lt1"/>
                </a:buClr>
                <a:buSzPts val="2200"/>
                <a:buFont typeface="Quattrocento Sans"/>
                <a:buChar char="•"/>
              </a:pPr>
              <a:r>
                <a:rPr lang="en-US" sz="2200" b="0" i="0" u="none" strike="noStrike" cap="none" dirty="0">
                  <a:solidFill>
                    <a:schemeClr val="lt1"/>
                  </a:solidFill>
                  <a:latin typeface="Quattrocento Sans"/>
                  <a:ea typeface="Quattrocento Sans"/>
                  <a:cs typeface="Quattrocento Sans"/>
                  <a:sym typeface="Quattrocento Sans"/>
                </a:rPr>
                <a:t>Tableau</a:t>
              </a:r>
              <a:endParaRPr sz="2200" b="0" i="0" u="none" strike="noStrike" cap="none" dirty="0">
                <a:solidFill>
                  <a:schemeClr val="lt1"/>
                </a:solidFill>
                <a:latin typeface="Quattrocento Sans"/>
                <a:ea typeface="Quattrocento Sans"/>
                <a:cs typeface="Quattrocento Sans"/>
                <a:sym typeface="Quattrocento Sans"/>
              </a:endParaRPr>
            </a:p>
            <a:p>
              <a:pPr marL="228600" marR="0" lvl="1" indent="-88900" algn="l" rtl="0">
                <a:lnSpc>
                  <a:spcPct val="90000"/>
                </a:lnSpc>
                <a:spcBef>
                  <a:spcPts val="330"/>
                </a:spcBef>
                <a:spcAft>
                  <a:spcPts val="0"/>
                </a:spcAft>
                <a:buClr>
                  <a:schemeClr val="dk1"/>
                </a:buClr>
                <a:buSzPts val="2200"/>
                <a:buFont typeface="Quattrocento Sans"/>
                <a:buNone/>
              </a:pPr>
              <a:endParaRPr sz="2200" b="0" i="0" u="none" strike="noStrike" cap="none" dirty="0">
                <a:solidFill>
                  <a:schemeClr val="lt1"/>
                </a:solidFill>
                <a:latin typeface="Quattrocento Sans"/>
                <a:ea typeface="Quattrocento Sans"/>
                <a:cs typeface="Quattrocento Sans"/>
                <a:sym typeface="Quattrocento Sans"/>
              </a:endParaRPr>
            </a:p>
          </p:txBody>
        </p:sp>
        <p:sp>
          <p:nvSpPr>
            <p:cNvPr id="332" name="Google Shape;332;p4"/>
            <p:cNvSpPr/>
            <p:nvPr/>
          </p:nvSpPr>
          <p:spPr>
            <a:xfrm rot="-5400000">
              <a:off x="4887931" y="1250865"/>
              <a:ext cx="2113271" cy="389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
            <p:cNvSpPr txBox="1"/>
            <p:nvPr/>
          </p:nvSpPr>
          <p:spPr>
            <a:xfrm rot="16200000">
              <a:off x="5627096" y="1241832"/>
              <a:ext cx="2113271" cy="389360"/>
            </a:xfrm>
            <a:prstGeom prst="rect">
              <a:avLst/>
            </a:prstGeom>
            <a:noFill/>
            <a:ln>
              <a:noFill/>
            </a:ln>
          </p:spPr>
          <p:txBody>
            <a:bodyPr spcFirstLastPara="1" wrap="square" lIns="0" tIns="0" rIns="343375" bIns="0" anchor="t" anchorCtr="0">
              <a:noAutofit/>
            </a:bodyPr>
            <a:lstStyle/>
            <a:p>
              <a:pPr marL="0" marR="0" indent="0" algn="r" rtl="0">
                <a:lnSpc>
                  <a:spcPct val="90000"/>
                </a:lnSpc>
                <a:spcBef>
                  <a:spcPts val="0"/>
                </a:spcBef>
                <a:spcAft>
                  <a:spcPts val="0"/>
                </a:spcAft>
              </a:pPr>
              <a:r>
                <a:rPr lang="en-US" sz="1600" b="1" i="0" dirty="0">
                  <a:solidFill>
                    <a:srgbClr val="000000"/>
                  </a:solidFill>
                  <a:effectLst/>
                  <a:latin typeface="Quattrocento Sans" panose="020B0502050000020003" pitchFamily="34" charset="0"/>
                  <a:ea typeface="Quattrocento Sans" panose="020B0502050000020003" pitchFamily="34" charset="0"/>
                  <a:cs typeface="Quattrocento Sans" panose="020B0502050000020003" pitchFamily="34" charset="0"/>
                </a:rPr>
                <a:t>Low Code Development</a:t>
              </a:r>
              <a:endParaRPr lang="en-US" sz="1200" dirty="0">
                <a:effectLst/>
              </a:endParaRPr>
            </a:p>
          </p:txBody>
        </p:sp>
        <p:sp>
          <p:nvSpPr>
            <p:cNvPr id="334" name="Google Shape;334;p4"/>
            <p:cNvSpPr/>
            <p:nvPr/>
          </p:nvSpPr>
          <p:spPr>
            <a:xfrm>
              <a:off x="6921471" y="388909"/>
              <a:ext cx="1972016" cy="2098894"/>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
            <p:cNvSpPr txBox="1"/>
            <p:nvPr/>
          </p:nvSpPr>
          <p:spPr>
            <a:xfrm>
              <a:off x="6865861" y="202003"/>
              <a:ext cx="2731588" cy="2113271"/>
            </a:xfrm>
            <a:prstGeom prst="rect">
              <a:avLst/>
            </a:prstGeom>
            <a:noFill/>
            <a:ln>
              <a:noFill/>
            </a:ln>
          </p:spPr>
          <p:txBody>
            <a:bodyPr spcFirstLastPara="1" wrap="square" lIns="199125" tIns="343375" rIns="199125" bIns="199125" anchor="t" anchorCtr="0">
              <a:noAutofit/>
            </a:bodyPr>
            <a:lstStyle/>
            <a:p>
              <a:pPr marL="228600" marR="0" lvl="1" indent="-228600" algn="l" rtl="0">
                <a:lnSpc>
                  <a:spcPct val="90000"/>
                </a:lnSpc>
                <a:spcBef>
                  <a:spcPts val="0"/>
                </a:spcBef>
                <a:spcAft>
                  <a:spcPts val="0"/>
                </a:spcAft>
                <a:buClr>
                  <a:schemeClr val="lt1"/>
                </a:buClr>
                <a:buSzPts val="2200"/>
                <a:buFont typeface="Quattrocento Sans"/>
                <a:buChar char="•"/>
              </a:pPr>
              <a:endParaRPr lang="en-US" sz="1800" b="0" i="0" u="none" strike="noStrike" cap="none" dirty="0">
                <a:solidFill>
                  <a:schemeClr val="lt1"/>
                </a:solidFill>
                <a:latin typeface="Quattrocento Sans"/>
                <a:ea typeface="Quattrocento Sans"/>
                <a:cs typeface="Quattrocento Sans"/>
                <a:sym typeface="Quattrocento Sans"/>
              </a:endParaRPr>
            </a:p>
            <a:p>
              <a:pPr marL="228600" marR="0" lvl="1" indent="-228600" algn="l" rtl="0">
                <a:lnSpc>
                  <a:spcPct val="90000"/>
                </a:lnSpc>
                <a:spcBef>
                  <a:spcPts val="345"/>
                </a:spcBef>
                <a:spcAft>
                  <a:spcPts val="0"/>
                </a:spcAft>
                <a:buClr>
                  <a:schemeClr val="lt1"/>
                </a:buClr>
                <a:buSzPts val="2200"/>
                <a:buFont typeface="Quattrocento Sans"/>
                <a:buChar char="•"/>
              </a:pPr>
              <a:r>
                <a:rPr lang="en-US" sz="1800" b="0" i="0" u="none" strike="noStrike" cap="none" dirty="0">
                  <a:solidFill>
                    <a:schemeClr val="lt1"/>
                  </a:solidFill>
                  <a:latin typeface="Quattrocento Sans"/>
                  <a:ea typeface="Quattrocento Sans"/>
                  <a:cs typeface="Quattrocento Sans"/>
                  <a:sym typeface="Quattrocento Sans"/>
                </a:rPr>
                <a:t>SharePoint</a:t>
              </a:r>
            </a:p>
            <a:p>
              <a:pPr marL="228600" marR="0" lvl="1" indent="-228600" algn="l" rtl="0">
                <a:lnSpc>
                  <a:spcPct val="90000"/>
                </a:lnSpc>
                <a:spcBef>
                  <a:spcPts val="345"/>
                </a:spcBef>
                <a:spcAft>
                  <a:spcPts val="0"/>
                </a:spcAft>
                <a:buClr>
                  <a:schemeClr val="lt1"/>
                </a:buClr>
                <a:buSzPts val="2200"/>
                <a:buFont typeface="Quattrocento Sans"/>
                <a:buChar char="•"/>
              </a:pPr>
              <a:r>
                <a:rPr lang="en-US" sz="1800" dirty="0">
                  <a:solidFill>
                    <a:schemeClr val="lt1"/>
                  </a:solidFill>
                  <a:latin typeface="Quattrocento Sans"/>
                  <a:ea typeface="Quattrocento Sans"/>
                  <a:cs typeface="Quattrocento Sans"/>
                  <a:sym typeface="Quattrocento Sans"/>
                </a:rPr>
                <a:t>PowerApps</a:t>
              </a:r>
            </a:p>
            <a:p>
              <a:pPr marL="228600" marR="0" lvl="1" indent="-228600" algn="l" rtl="0">
                <a:lnSpc>
                  <a:spcPct val="90000"/>
                </a:lnSpc>
                <a:spcBef>
                  <a:spcPts val="345"/>
                </a:spcBef>
                <a:spcAft>
                  <a:spcPts val="0"/>
                </a:spcAft>
                <a:buClr>
                  <a:schemeClr val="lt1"/>
                </a:buClr>
                <a:buSzPts val="2200"/>
                <a:buFont typeface="Quattrocento Sans"/>
                <a:buChar char="•"/>
              </a:pPr>
              <a:r>
                <a:rPr lang="en-US" sz="1800" dirty="0" err="1">
                  <a:solidFill>
                    <a:schemeClr val="lt1"/>
                  </a:solidFill>
                  <a:latin typeface="Quattrocento Sans"/>
                  <a:ea typeface="Quattrocento Sans"/>
                  <a:cs typeface="Quattrocento Sans"/>
                  <a:sym typeface="Quattrocento Sans"/>
                </a:rPr>
                <a:t>Joget</a:t>
              </a:r>
              <a:endParaRPr lang="en-US" sz="1800" dirty="0">
                <a:solidFill>
                  <a:schemeClr val="lt1"/>
                </a:solidFill>
                <a:latin typeface="Quattrocento Sans"/>
                <a:ea typeface="Quattrocento Sans"/>
                <a:cs typeface="Quattrocento Sans"/>
                <a:sym typeface="Quattrocento Sans"/>
              </a:endParaRPr>
            </a:p>
            <a:p>
              <a:pPr marL="228600" marR="0" lvl="1" indent="-228600" algn="l" rtl="0">
                <a:lnSpc>
                  <a:spcPct val="90000"/>
                </a:lnSpc>
                <a:spcBef>
                  <a:spcPts val="345"/>
                </a:spcBef>
                <a:spcAft>
                  <a:spcPts val="0"/>
                </a:spcAft>
                <a:buClr>
                  <a:schemeClr val="lt1"/>
                </a:buClr>
                <a:buSzPts val="2200"/>
                <a:buFont typeface="Quattrocento Sans"/>
                <a:buChar char="•"/>
              </a:pPr>
              <a:r>
                <a:rPr lang="en-US" sz="1800" dirty="0">
                  <a:solidFill>
                    <a:schemeClr val="lt1"/>
                  </a:solidFill>
                  <a:latin typeface="Quattrocento Sans"/>
                  <a:ea typeface="Quattrocento Sans"/>
                  <a:cs typeface="Quattrocento Sans"/>
                  <a:sym typeface="Quattrocento Sans"/>
                </a:rPr>
                <a:t>Oracle Apex</a:t>
              </a:r>
            </a:p>
            <a:p>
              <a:pPr marL="228600" marR="0" lvl="1" indent="-228600" algn="l" rtl="0">
                <a:lnSpc>
                  <a:spcPct val="90000"/>
                </a:lnSpc>
                <a:spcBef>
                  <a:spcPts val="345"/>
                </a:spcBef>
                <a:spcAft>
                  <a:spcPts val="0"/>
                </a:spcAft>
                <a:buClr>
                  <a:schemeClr val="lt1"/>
                </a:buClr>
                <a:buSzPts val="2200"/>
                <a:buFont typeface="Quattrocento Sans"/>
                <a:buChar char="•"/>
              </a:pPr>
              <a:r>
                <a:rPr lang="en-US" sz="1800" dirty="0">
                  <a:solidFill>
                    <a:schemeClr val="lt1"/>
                  </a:solidFill>
                  <a:latin typeface="Quattrocento Sans"/>
                  <a:ea typeface="Quattrocento Sans"/>
                  <a:cs typeface="Quattrocento Sans"/>
                  <a:sym typeface="Quattrocento Sans"/>
                </a:rPr>
                <a:t>Nintex</a:t>
              </a:r>
              <a:endParaRPr lang="en-US" sz="2000" dirty="0">
                <a:solidFill>
                  <a:schemeClr val="lt1"/>
                </a:solidFill>
                <a:latin typeface="Quattrocento Sans"/>
                <a:ea typeface="Quattrocento Sans"/>
                <a:cs typeface="Quattrocento Sans"/>
                <a:sym typeface="Quattrocento Sans"/>
              </a:endParaRPr>
            </a:p>
            <a:p>
              <a:pPr marR="0" lvl="1" algn="l" rtl="0">
                <a:lnSpc>
                  <a:spcPct val="90000"/>
                </a:lnSpc>
                <a:spcBef>
                  <a:spcPts val="0"/>
                </a:spcBef>
                <a:spcAft>
                  <a:spcPts val="0"/>
                </a:spcAft>
                <a:buClr>
                  <a:schemeClr val="lt1"/>
                </a:buClr>
                <a:buSzPts val="2200"/>
              </a:pPr>
              <a:endParaRPr sz="1800" b="0" i="0" u="none" strike="noStrike" cap="none" dirty="0">
                <a:solidFill>
                  <a:schemeClr val="lt1"/>
                </a:solidFill>
                <a:latin typeface="Quattrocento Sans"/>
                <a:ea typeface="Quattrocento Sans"/>
                <a:cs typeface="Quattrocento Sans"/>
                <a:sym typeface="Quattrocento Sans"/>
              </a:endParaRPr>
            </a:p>
          </p:txBody>
        </p:sp>
      </p:grpSp>
      <p:grpSp>
        <p:nvGrpSpPr>
          <p:cNvPr id="337" name="Google Shape;337;p4"/>
          <p:cNvGrpSpPr/>
          <p:nvPr/>
        </p:nvGrpSpPr>
        <p:grpSpPr>
          <a:xfrm>
            <a:off x="730036" y="3777411"/>
            <a:ext cx="7886285" cy="2501216"/>
            <a:chOff x="24551" y="217901"/>
            <a:chExt cx="7792931" cy="2501216"/>
          </a:xfrm>
        </p:grpSpPr>
        <p:sp>
          <p:nvSpPr>
            <p:cNvPr id="338" name="Google Shape;338;p4"/>
            <p:cNvSpPr/>
            <p:nvPr/>
          </p:nvSpPr>
          <p:spPr>
            <a:xfrm rot="-5400000">
              <a:off x="-812629" y="1256466"/>
              <a:ext cx="2113271" cy="389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4"/>
            <p:cNvSpPr txBox="1"/>
            <p:nvPr/>
          </p:nvSpPr>
          <p:spPr>
            <a:xfrm rot="16200000">
              <a:off x="-790065" y="1227951"/>
              <a:ext cx="2113271" cy="484040"/>
            </a:xfrm>
            <a:prstGeom prst="rect">
              <a:avLst/>
            </a:prstGeom>
            <a:noFill/>
            <a:ln>
              <a:noFill/>
            </a:ln>
          </p:spPr>
          <p:txBody>
            <a:bodyPr spcFirstLastPara="1" wrap="square" lIns="0" tIns="0" rIns="343375" bIns="0" anchor="t" anchorCtr="0">
              <a:noAutofit/>
            </a:bodyPr>
            <a:lstStyle/>
            <a:p>
              <a:pPr marL="0" marR="0" indent="0" algn="r" rtl="0">
                <a:lnSpc>
                  <a:spcPct val="90000"/>
                </a:lnSpc>
                <a:spcBef>
                  <a:spcPts val="0"/>
                </a:spcBef>
                <a:spcAft>
                  <a:spcPts val="0"/>
                </a:spcAft>
              </a:pPr>
              <a:r>
                <a:rPr lang="en-US" b="1" i="0" dirty="0">
                  <a:solidFill>
                    <a:srgbClr val="000000"/>
                  </a:solidFill>
                  <a:effectLst/>
                  <a:latin typeface="Quattrocento Sans" panose="020B0502050000020003" pitchFamily="34" charset="0"/>
                  <a:ea typeface="Quattrocento Sans" panose="020B0502050000020003" pitchFamily="34" charset="0"/>
                  <a:cs typeface="Quattrocento Sans" panose="020B0502050000020003" pitchFamily="34" charset="0"/>
                </a:rPr>
                <a:t>Custom Application Development</a:t>
              </a:r>
              <a:endParaRPr lang="en-US" sz="1800" dirty="0">
                <a:effectLst/>
              </a:endParaRPr>
            </a:p>
          </p:txBody>
        </p:sp>
        <p:sp>
          <p:nvSpPr>
            <p:cNvPr id="340" name="Google Shape;340;p4"/>
            <p:cNvSpPr/>
            <p:nvPr/>
          </p:nvSpPr>
          <p:spPr>
            <a:xfrm>
              <a:off x="438686" y="394510"/>
              <a:ext cx="1939426" cy="2113271"/>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
            <p:cNvSpPr txBox="1"/>
            <p:nvPr/>
          </p:nvSpPr>
          <p:spPr>
            <a:xfrm>
              <a:off x="446873" y="393032"/>
              <a:ext cx="1903186" cy="2113270"/>
            </a:xfrm>
            <a:prstGeom prst="rect">
              <a:avLst/>
            </a:prstGeom>
            <a:noFill/>
            <a:ln>
              <a:noFill/>
            </a:ln>
          </p:spPr>
          <p:txBody>
            <a:bodyPr spcFirstLastPara="1" wrap="square" lIns="156450" tIns="343375" rIns="156450" bIns="156450" anchor="t" anchorCtr="0">
              <a:noAutofit/>
            </a:bodyPr>
            <a:lstStyle/>
            <a:p>
              <a:pPr marL="228600" marR="0" indent="-228600" algn="l" rtl="0">
                <a:lnSpc>
                  <a:spcPct val="90000"/>
                </a:lnSpc>
                <a:spcBef>
                  <a:spcPts val="0"/>
                </a:spcBef>
                <a:spcAft>
                  <a:spcPts val="0"/>
                </a:spcAft>
                <a:buClr>
                  <a:schemeClr val="lt1"/>
                </a:buClr>
                <a:buSzPts val="2200"/>
                <a:buFont typeface="Quattrocento Sans" panose="020B0502050000020003" pitchFamily="34" charset="0"/>
                <a:buChar char="•"/>
              </a:pPr>
              <a:endParaRPr lang="en-US" sz="2000" b="0" i="0" dirty="0">
                <a:solidFill>
                  <a:srgbClr val="FFFFFF"/>
                </a:solidFill>
                <a:effectLst/>
                <a:latin typeface="Quattrocento Sans" panose="020B0502050000020003" pitchFamily="34" charset="0"/>
                <a:ea typeface="Quattrocento Sans" panose="020B0502050000020003" pitchFamily="34" charset="0"/>
                <a:cs typeface="Quattrocento Sans" panose="020B0502050000020003" pitchFamily="34" charset="0"/>
              </a:endParaRPr>
            </a:p>
            <a:p>
              <a:pPr marL="228600" marR="0" indent="-228600" algn="l" rtl="0">
                <a:lnSpc>
                  <a:spcPct val="90000"/>
                </a:lnSpc>
                <a:spcBef>
                  <a:spcPts val="0"/>
                </a:spcBef>
                <a:spcAft>
                  <a:spcPts val="0"/>
                </a:spcAft>
                <a:buClr>
                  <a:schemeClr val="lt1"/>
                </a:buClr>
                <a:buSzPts val="2200"/>
                <a:buFont typeface="Quattrocento Sans" panose="020B0502050000020003" pitchFamily="34" charset="0"/>
                <a:buChar char="•"/>
              </a:pPr>
              <a:r>
                <a:rPr lang="en-US" sz="2000" b="0" i="0" dirty="0">
                  <a:solidFill>
                    <a:srgbClr val="FFFFFF"/>
                  </a:solidFill>
                  <a:effectLst/>
                  <a:latin typeface="Quattrocento Sans" panose="020B0502050000020003" pitchFamily="34" charset="0"/>
                  <a:ea typeface="Quattrocento Sans" panose="020B0502050000020003" pitchFamily="34" charset="0"/>
                  <a:cs typeface="Quattrocento Sans" panose="020B0502050000020003" pitchFamily="34" charset="0"/>
                </a:rPr>
                <a:t>Angular</a:t>
              </a:r>
              <a:endParaRPr lang="en-US" sz="2000" dirty="0">
                <a:ea typeface="Quattrocento Sans" panose="020B0502050000020003" pitchFamily="34" charset="0"/>
              </a:endParaRPr>
            </a:p>
            <a:p>
              <a:pPr marL="228600" marR="0" indent="-228600" algn="l" rtl="0">
                <a:lnSpc>
                  <a:spcPct val="90000"/>
                </a:lnSpc>
                <a:spcBef>
                  <a:spcPts val="0"/>
                </a:spcBef>
                <a:spcAft>
                  <a:spcPts val="0"/>
                </a:spcAft>
                <a:buClr>
                  <a:schemeClr val="lt1"/>
                </a:buClr>
                <a:buSzPts val="2200"/>
                <a:buFont typeface="Quattrocento Sans" panose="020B0502050000020003" pitchFamily="34" charset="0"/>
                <a:buChar char="•"/>
              </a:pPr>
              <a:r>
                <a:rPr lang="en-US" sz="2000" b="0" i="0" dirty="0">
                  <a:solidFill>
                    <a:srgbClr val="FFFFFF"/>
                  </a:solidFill>
                  <a:effectLst/>
                  <a:latin typeface="Quattrocento Sans" panose="020B0502050000020003" pitchFamily="34" charset="0"/>
                  <a:ea typeface="Quattrocento Sans" panose="020B0502050000020003" pitchFamily="34" charset="0"/>
                  <a:cs typeface="Quattrocento Sans" panose="020B0502050000020003" pitchFamily="34" charset="0"/>
                </a:rPr>
                <a:t>ASP. Net</a:t>
              </a:r>
              <a:endParaRPr lang="en-US" sz="3200" dirty="0">
                <a:ea typeface="Quattrocento Sans" panose="020B0502050000020003" pitchFamily="34" charset="0"/>
              </a:endParaRPr>
            </a:p>
            <a:p>
              <a:pPr marL="228600" marR="0" indent="-228600" algn="l" rtl="0">
                <a:lnSpc>
                  <a:spcPct val="90000"/>
                </a:lnSpc>
                <a:spcBef>
                  <a:spcPts val="0"/>
                </a:spcBef>
                <a:spcAft>
                  <a:spcPts val="0"/>
                </a:spcAft>
                <a:buClr>
                  <a:schemeClr val="lt1"/>
                </a:buClr>
                <a:buSzPts val="2200"/>
                <a:buFont typeface="Quattrocento Sans" panose="020B0502050000020003" pitchFamily="34" charset="0"/>
                <a:buChar char="•"/>
              </a:pPr>
              <a:r>
                <a:rPr lang="en-US" sz="2000" b="0" i="0" dirty="0">
                  <a:solidFill>
                    <a:srgbClr val="FFFFFF"/>
                  </a:solidFill>
                  <a:effectLst/>
                  <a:latin typeface="Quattrocento Sans" panose="020B0502050000020003" pitchFamily="34" charset="0"/>
                  <a:ea typeface="Quattrocento Sans" panose="020B0502050000020003" pitchFamily="34" charset="0"/>
                  <a:cs typeface="Quattrocento Sans" panose="020B0502050000020003" pitchFamily="34" charset="0"/>
                </a:rPr>
                <a:t>React</a:t>
              </a:r>
              <a:endParaRPr lang="en-US" sz="3200" dirty="0">
                <a:effectLst/>
              </a:endParaRPr>
            </a:p>
          </p:txBody>
        </p:sp>
        <p:sp>
          <p:nvSpPr>
            <p:cNvPr id="342" name="Google Shape;342;p4"/>
            <p:cNvSpPr/>
            <p:nvPr/>
          </p:nvSpPr>
          <p:spPr>
            <a:xfrm flipH="1">
              <a:off x="660570" y="419114"/>
              <a:ext cx="127266" cy="136751"/>
            </a:xfrm>
            <a:prstGeom prst="rect">
              <a:avLst/>
            </a:prstGeom>
            <a:solidFill>
              <a:srgbClr val="F0B9B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
            <p:cNvSpPr/>
            <p:nvPr/>
          </p:nvSpPr>
          <p:spPr>
            <a:xfrm rot="-5400000">
              <a:off x="2037650" y="1214598"/>
              <a:ext cx="2113271" cy="389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
            <p:cNvSpPr txBox="1"/>
            <p:nvPr/>
          </p:nvSpPr>
          <p:spPr>
            <a:xfrm rot="16200000">
              <a:off x="1938666" y="1287250"/>
              <a:ext cx="2113271" cy="303958"/>
            </a:xfrm>
            <a:prstGeom prst="rect">
              <a:avLst/>
            </a:prstGeom>
            <a:noFill/>
            <a:ln>
              <a:noFill/>
            </a:ln>
          </p:spPr>
          <p:txBody>
            <a:bodyPr spcFirstLastPara="1" wrap="square" lIns="0" tIns="0" rIns="343375" bIns="0" anchor="t" anchorCtr="0">
              <a:noAutofit/>
            </a:bodyPr>
            <a:lstStyle/>
            <a:p>
              <a:pPr marL="0" marR="0" lvl="0" indent="0" algn="r" rtl="0">
                <a:lnSpc>
                  <a:spcPct val="90000"/>
                </a:lnSpc>
                <a:spcBef>
                  <a:spcPts val="0"/>
                </a:spcBef>
                <a:spcAft>
                  <a:spcPts val="0"/>
                </a:spcAft>
                <a:buClr>
                  <a:schemeClr val="dk1"/>
                </a:buClr>
                <a:buSzPts val="1800"/>
                <a:buFont typeface="Quattrocento Sans"/>
                <a:buNone/>
              </a:pPr>
              <a:r>
                <a:rPr lang="en-US" sz="1800" b="1" i="0" u="none" strike="noStrike" cap="none" dirty="0">
                  <a:solidFill>
                    <a:schemeClr val="dk1"/>
                  </a:solidFill>
                  <a:latin typeface="Quattrocento Sans"/>
                  <a:ea typeface="Quattrocento Sans"/>
                  <a:cs typeface="Quattrocento Sans"/>
                  <a:sym typeface="Quattrocento Sans"/>
                </a:rPr>
                <a:t>Mobile Apps</a:t>
              </a:r>
              <a:endParaRPr sz="1800" b="1" i="0" u="none" strike="noStrike" cap="none" dirty="0">
                <a:solidFill>
                  <a:schemeClr val="dk1"/>
                </a:solidFill>
                <a:latin typeface="Quattrocento Sans"/>
                <a:ea typeface="Quattrocento Sans"/>
                <a:cs typeface="Quattrocento Sans"/>
                <a:sym typeface="Quattrocento Sans"/>
              </a:endParaRPr>
            </a:p>
          </p:txBody>
        </p:sp>
        <p:sp>
          <p:nvSpPr>
            <p:cNvPr id="345" name="Google Shape;345;p4"/>
            <p:cNvSpPr/>
            <p:nvPr/>
          </p:nvSpPr>
          <p:spPr>
            <a:xfrm>
              <a:off x="3156986" y="352643"/>
              <a:ext cx="1939426" cy="2113271"/>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
            <p:cNvSpPr txBox="1"/>
            <p:nvPr/>
          </p:nvSpPr>
          <p:spPr>
            <a:xfrm>
              <a:off x="3116376" y="352643"/>
              <a:ext cx="1939426" cy="2113271"/>
            </a:xfrm>
            <a:prstGeom prst="rect">
              <a:avLst/>
            </a:prstGeom>
            <a:noFill/>
            <a:ln>
              <a:noFill/>
            </a:ln>
          </p:spPr>
          <p:txBody>
            <a:bodyPr spcFirstLastPara="1" wrap="square" lIns="156450" tIns="343375" rIns="156450" bIns="156450" anchor="t" anchorCtr="0">
              <a:noAutofit/>
            </a:bodyPr>
            <a:lstStyle/>
            <a:p>
              <a:pPr marL="228600" marR="0" lvl="1" indent="-82550" algn="l" rtl="0">
                <a:lnSpc>
                  <a:spcPct val="90000"/>
                </a:lnSpc>
                <a:spcBef>
                  <a:spcPts val="0"/>
                </a:spcBef>
                <a:spcAft>
                  <a:spcPts val="0"/>
                </a:spcAft>
                <a:buClr>
                  <a:schemeClr val="dk1"/>
                </a:buClr>
                <a:buSzPts val="2300"/>
                <a:buFont typeface="Quattrocento Sans"/>
                <a:buNone/>
              </a:pPr>
              <a:endParaRPr sz="2300" b="0" i="0" u="none" strike="noStrike" cap="none" dirty="0">
                <a:solidFill>
                  <a:schemeClr val="lt1"/>
                </a:solidFill>
                <a:latin typeface="Quattrocento Sans"/>
                <a:ea typeface="Quattrocento Sans"/>
                <a:cs typeface="Quattrocento Sans"/>
                <a:sym typeface="Quattrocento Sans"/>
              </a:endParaRPr>
            </a:p>
            <a:p>
              <a:pPr marL="228600" marR="0" lvl="1" indent="-228600" algn="l" rtl="0">
                <a:lnSpc>
                  <a:spcPct val="90000"/>
                </a:lnSpc>
                <a:spcBef>
                  <a:spcPts val="345"/>
                </a:spcBef>
                <a:spcAft>
                  <a:spcPts val="0"/>
                </a:spcAft>
                <a:buClr>
                  <a:schemeClr val="lt1"/>
                </a:buClr>
                <a:buSzPts val="2200"/>
                <a:buFont typeface="Quattrocento Sans"/>
                <a:buChar char="•"/>
              </a:pPr>
              <a:r>
                <a:rPr lang="en-US" sz="2200" b="0" i="0" u="none" strike="noStrike" cap="none" dirty="0">
                  <a:solidFill>
                    <a:schemeClr val="lt1"/>
                  </a:solidFill>
                  <a:latin typeface="Quattrocento Sans"/>
                  <a:ea typeface="Quattrocento Sans"/>
                  <a:cs typeface="Quattrocento Sans"/>
                  <a:sym typeface="Quattrocento Sans"/>
                </a:rPr>
                <a:t>iOS</a:t>
              </a:r>
              <a:endParaRPr sz="2200" b="0" i="0" u="none" strike="noStrike" cap="none" dirty="0">
                <a:solidFill>
                  <a:schemeClr val="lt1"/>
                </a:solidFill>
                <a:latin typeface="Quattrocento Sans"/>
                <a:ea typeface="Quattrocento Sans"/>
                <a:cs typeface="Quattrocento Sans"/>
                <a:sym typeface="Quattrocento Sans"/>
              </a:endParaRPr>
            </a:p>
            <a:p>
              <a:pPr marL="228600" marR="0" lvl="1" indent="-228600" algn="l" rtl="0">
                <a:lnSpc>
                  <a:spcPct val="90000"/>
                </a:lnSpc>
                <a:spcBef>
                  <a:spcPts val="330"/>
                </a:spcBef>
                <a:spcAft>
                  <a:spcPts val="0"/>
                </a:spcAft>
                <a:buClr>
                  <a:schemeClr val="lt1"/>
                </a:buClr>
                <a:buSzPts val="2200"/>
                <a:buFont typeface="Quattrocento Sans"/>
                <a:buChar char="•"/>
              </a:pPr>
              <a:r>
                <a:rPr lang="en-US" sz="2200" b="0" i="0" u="none" strike="noStrike" cap="none" dirty="0">
                  <a:solidFill>
                    <a:schemeClr val="lt1"/>
                  </a:solidFill>
                  <a:latin typeface="Quattrocento Sans"/>
                  <a:ea typeface="Quattrocento Sans"/>
                  <a:cs typeface="Quattrocento Sans"/>
                  <a:sym typeface="Quattrocento Sans"/>
                </a:rPr>
                <a:t>Android</a:t>
              </a:r>
              <a:endParaRPr sz="2200" b="0" i="0" u="none" strike="noStrike" cap="none" dirty="0">
                <a:solidFill>
                  <a:schemeClr val="lt1"/>
                </a:solidFill>
                <a:latin typeface="Quattrocento Sans"/>
                <a:ea typeface="Quattrocento Sans"/>
                <a:cs typeface="Quattrocento Sans"/>
                <a:sym typeface="Quattrocento Sans"/>
              </a:endParaRPr>
            </a:p>
          </p:txBody>
        </p:sp>
        <p:sp>
          <p:nvSpPr>
            <p:cNvPr id="347" name="Google Shape;347;p4"/>
            <p:cNvSpPr/>
            <p:nvPr/>
          </p:nvSpPr>
          <p:spPr>
            <a:xfrm>
              <a:off x="3357521" y="217901"/>
              <a:ext cx="259648" cy="53015"/>
            </a:xfrm>
            <a:prstGeom prst="rect">
              <a:avLst/>
            </a:prstGeom>
            <a:solidFill>
              <a:srgbClr val="F0B9B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
            <p:cNvSpPr/>
            <p:nvPr/>
          </p:nvSpPr>
          <p:spPr>
            <a:xfrm rot="-5400000">
              <a:off x="4887931" y="1210950"/>
              <a:ext cx="2113271" cy="38936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4"/>
            <p:cNvSpPr txBox="1"/>
            <p:nvPr/>
          </p:nvSpPr>
          <p:spPr>
            <a:xfrm rot="16200000">
              <a:off x="4669762" y="1513594"/>
              <a:ext cx="2113271" cy="297775"/>
            </a:xfrm>
            <a:prstGeom prst="rect">
              <a:avLst/>
            </a:prstGeom>
            <a:noFill/>
            <a:ln>
              <a:noFill/>
            </a:ln>
          </p:spPr>
          <p:txBody>
            <a:bodyPr spcFirstLastPara="1" wrap="square" lIns="0" tIns="0" rIns="343375" bIns="0" anchor="t" anchorCtr="0">
              <a:noAutofit/>
            </a:bodyPr>
            <a:lstStyle/>
            <a:p>
              <a:pPr marL="0" marR="0" lvl="0" indent="0" algn="r" rtl="0">
                <a:lnSpc>
                  <a:spcPct val="90000"/>
                </a:lnSpc>
                <a:spcBef>
                  <a:spcPts val="0"/>
                </a:spcBef>
                <a:spcAft>
                  <a:spcPts val="0"/>
                </a:spcAft>
                <a:buClr>
                  <a:schemeClr val="dk1"/>
                </a:buClr>
                <a:buSzPts val="2000"/>
                <a:buFont typeface="Quattrocento Sans"/>
                <a:buNone/>
              </a:pPr>
              <a:r>
                <a:rPr lang="en-US" sz="2000" b="1" i="0" u="none" strike="noStrike" cap="none" dirty="0">
                  <a:solidFill>
                    <a:schemeClr val="dk1"/>
                  </a:solidFill>
                  <a:latin typeface="Quattrocento Sans"/>
                  <a:ea typeface="Quattrocento Sans"/>
                  <a:cs typeface="Quattrocento Sans"/>
                  <a:sym typeface="Quattrocento Sans"/>
                </a:rPr>
                <a:t>RPA   </a:t>
              </a:r>
              <a:endParaRPr sz="2000" b="1" i="0" u="none" strike="noStrike" cap="none" dirty="0">
                <a:solidFill>
                  <a:schemeClr val="dk1"/>
                </a:solidFill>
                <a:latin typeface="Quattrocento Sans"/>
                <a:ea typeface="Quattrocento Sans"/>
                <a:cs typeface="Quattrocento Sans"/>
                <a:sym typeface="Quattrocento Sans"/>
              </a:endParaRPr>
            </a:p>
          </p:txBody>
        </p:sp>
        <p:sp>
          <p:nvSpPr>
            <p:cNvPr id="350" name="Google Shape;350;p4"/>
            <p:cNvSpPr/>
            <p:nvPr/>
          </p:nvSpPr>
          <p:spPr>
            <a:xfrm>
              <a:off x="5835847" y="328935"/>
              <a:ext cx="1890712" cy="2113271"/>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1" name="Google Shape;351;p4"/>
            <p:cNvSpPr txBox="1"/>
            <p:nvPr/>
          </p:nvSpPr>
          <p:spPr>
            <a:xfrm>
              <a:off x="5878056" y="424176"/>
              <a:ext cx="1939426" cy="2113271"/>
            </a:xfrm>
            <a:prstGeom prst="rect">
              <a:avLst/>
            </a:prstGeom>
            <a:noFill/>
            <a:ln>
              <a:noFill/>
            </a:ln>
          </p:spPr>
          <p:txBody>
            <a:bodyPr spcFirstLastPara="1" wrap="square" lIns="156450" tIns="343375" rIns="156450" bIns="156450" anchor="t" anchorCtr="0">
              <a:noAutofit/>
            </a:bodyPr>
            <a:lstStyle/>
            <a:p>
              <a:pPr marL="228600" marR="0" lvl="1" indent="-82550" algn="l" rtl="0">
                <a:lnSpc>
                  <a:spcPct val="90000"/>
                </a:lnSpc>
                <a:spcBef>
                  <a:spcPts val="0"/>
                </a:spcBef>
                <a:spcAft>
                  <a:spcPts val="0"/>
                </a:spcAft>
                <a:buClr>
                  <a:schemeClr val="dk1"/>
                </a:buClr>
                <a:buSzPts val="2300"/>
                <a:buFont typeface="Quattrocento Sans"/>
                <a:buNone/>
              </a:pPr>
              <a:endParaRPr sz="2300" b="0" i="0" u="none" strike="noStrike" cap="none" dirty="0">
                <a:solidFill>
                  <a:schemeClr val="lt1"/>
                </a:solidFill>
                <a:latin typeface="Quattrocento Sans"/>
                <a:ea typeface="Quattrocento Sans"/>
                <a:cs typeface="Quattrocento Sans"/>
                <a:sym typeface="Quattrocento Sans"/>
              </a:endParaRPr>
            </a:p>
            <a:p>
              <a:pPr marL="228600" marR="0" lvl="1" indent="-228600" algn="l" rtl="0">
                <a:lnSpc>
                  <a:spcPct val="90000"/>
                </a:lnSpc>
                <a:spcBef>
                  <a:spcPts val="345"/>
                </a:spcBef>
                <a:spcAft>
                  <a:spcPts val="0"/>
                </a:spcAft>
                <a:buClr>
                  <a:schemeClr val="lt1"/>
                </a:buClr>
                <a:buSzPts val="2200"/>
                <a:buFont typeface="Quattrocento Sans"/>
                <a:buChar char="•"/>
              </a:pPr>
              <a:r>
                <a:rPr lang="en-US" sz="2200" b="0" i="0" u="none" strike="noStrike" cap="none" dirty="0">
                  <a:solidFill>
                    <a:schemeClr val="lt1"/>
                  </a:solidFill>
                  <a:latin typeface="Quattrocento Sans"/>
                  <a:ea typeface="Quattrocento Sans"/>
                  <a:cs typeface="Quattrocento Sans"/>
                  <a:sym typeface="Quattrocento Sans"/>
                </a:rPr>
                <a:t>UiPat</a:t>
              </a:r>
              <a:r>
                <a:rPr lang="en-US" sz="2300" b="0" i="0" u="none" strike="noStrike" cap="none" dirty="0">
                  <a:solidFill>
                    <a:schemeClr val="lt1"/>
                  </a:solidFill>
                  <a:latin typeface="Quattrocento Sans"/>
                  <a:ea typeface="Quattrocento Sans"/>
                  <a:cs typeface="Quattrocento Sans"/>
                  <a:sym typeface="Quattrocento Sans"/>
                </a:rPr>
                <a:t>h</a:t>
              </a:r>
              <a:endParaRPr sz="2300" b="0" i="0" u="none" strike="noStrike" cap="none" dirty="0">
                <a:solidFill>
                  <a:schemeClr val="lt1"/>
                </a:solidFill>
                <a:latin typeface="Quattrocento Sans"/>
                <a:ea typeface="Quattrocento Sans"/>
                <a:cs typeface="Quattrocento Sans"/>
                <a:sym typeface="Quattrocento Sans"/>
              </a:endParaRPr>
            </a:p>
          </p:txBody>
        </p:sp>
        <p:sp>
          <p:nvSpPr>
            <p:cNvPr id="352" name="Google Shape;352;p4"/>
            <p:cNvSpPr/>
            <p:nvPr/>
          </p:nvSpPr>
          <p:spPr>
            <a:xfrm>
              <a:off x="6403214" y="330387"/>
              <a:ext cx="119183" cy="45718"/>
            </a:xfrm>
            <a:prstGeom prst="rect">
              <a:avLst/>
            </a:prstGeom>
            <a:solidFill>
              <a:srgbClr val="F0B9B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3" name="Google Shape;353;p4"/>
          <p:cNvGrpSpPr/>
          <p:nvPr/>
        </p:nvGrpSpPr>
        <p:grpSpPr>
          <a:xfrm>
            <a:off x="8996515" y="3777411"/>
            <a:ext cx="2373401" cy="2165941"/>
            <a:chOff x="1299899" y="360692"/>
            <a:chExt cx="2086713" cy="2165941"/>
          </a:xfrm>
        </p:grpSpPr>
        <p:sp>
          <p:nvSpPr>
            <p:cNvPr id="354" name="Google Shape;354;p4"/>
            <p:cNvSpPr/>
            <p:nvPr/>
          </p:nvSpPr>
          <p:spPr>
            <a:xfrm rot="-5400000">
              <a:off x="456107" y="1229508"/>
              <a:ext cx="2140349" cy="452766"/>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
            <p:cNvSpPr txBox="1"/>
            <p:nvPr/>
          </p:nvSpPr>
          <p:spPr>
            <a:xfrm rot="16200000">
              <a:off x="508400" y="1335998"/>
              <a:ext cx="2140349" cy="239785"/>
            </a:xfrm>
            <a:prstGeom prst="rect">
              <a:avLst/>
            </a:prstGeom>
            <a:noFill/>
            <a:ln>
              <a:noFill/>
            </a:ln>
          </p:spPr>
          <p:txBody>
            <a:bodyPr spcFirstLastPara="1" wrap="square" lIns="0" tIns="0" rIns="399300" bIns="0" anchor="t" anchorCtr="0">
              <a:noAutofit/>
            </a:bodyPr>
            <a:lstStyle/>
            <a:p>
              <a:pPr marL="0" marR="0" lvl="0" indent="0" algn="r" rtl="0">
                <a:lnSpc>
                  <a:spcPct val="90000"/>
                </a:lnSpc>
                <a:spcBef>
                  <a:spcPts val="0"/>
                </a:spcBef>
                <a:spcAft>
                  <a:spcPts val="0"/>
                </a:spcAft>
                <a:buClr>
                  <a:schemeClr val="dk1"/>
                </a:buClr>
                <a:buSzPts val="2000"/>
                <a:buFont typeface="Quattrocento Sans"/>
                <a:buNone/>
              </a:pPr>
              <a:r>
                <a:rPr lang="en-US" sz="2000" b="1" i="0" u="none" strike="noStrike" cap="none" dirty="0">
                  <a:solidFill>
                    <a:schemeClr val="dk1"/>
                  </a:solidFill>
                  <a:latin typeface="Quattrocento Sans"/>
                  <a:ea typeface="Quattrocento Sans"/>
                  <a:cs typeface="Quattrocento Sans"/>
                  <a:sym typeface="Quattrocento Sans"/>
                </a:rPr>
                <a:t>IT Outsourcing </a:t>
              </a:r>
              <a:endParaRPr sz="2000" b="1" i="0" u="none" strike="noStrike" cap="none" dirty="0">
                <a:solidFill>
                  <a:schemeClr val="dk1"/>
                </a:solidFill>
                <a:latin typeface="Quattrocento Sans"/>
                <a:ea typeface="Quattrocento Sans"/>
                <a:cs typeface="Quattrocento Sans"/>
                <a:sym typeface="Quattrocento Sans"/>
              </a:endParaRPr>
            </a:p>
          </p:txBody>
        </p:sp>
        <p:sp>
          <p:nvSpPr>
            <p:cNvPr id="356" name="Google Shape;356;p4"/>
            <p:cNvSpPr/>
            <p:nvPr/>
          </p:nvSpPr>
          <p:spPr>
            <a:xfrm>
              <a:off x="1743535" y="423547"/>
              <a:ext cx="1643077" cy="2103086"/>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
            <p:cNvSpPr/>
            <p:nvPr/>
          </p:nvSpPr>
          <p:spPr>
            <a:xfrm>
              <a:off x="1796846" y="360692"/>
              <a:ext cx="239785" cy="45720"/>
            </a:xfrm>
            <a:prstGeom prst="rect">
              <a:avLst/>
            </a:prstGeom>
            <a:solidFill>
              <a:srgbClr val="F0B9B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8" name="Google Shape;358;p4"/>
          <p:cNvSpPr txBox="1"/>
          <p:nvPr/>
        </p:nvSpPr>
        <p:spPr>
          <a:xfrm flipH="1">
            <a:off x="9661190" y="4553279"/>
            <a:ext cx="1999284" cy="76940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1"/>
              </a:buClr>
              <a:buSzPts val="2200"/>
              <a:buFont typeface="Arial"/>
              <a:buChar char="•"/>
            </a:pPr>
            <a:r>
              <a:rPr lang="en-US" sz="2200" b="0" i="0" u="none" strike="noStrike" cap="none" dirty="0">
                <a:solidFill>
                  <a:schemeClr val="lt1"/>
                </a:solidFill>
                <a:latin typeface="Quattrocento Sans"/>
                <a:ea typeface="Quattrocento Sans"/>
                <a:cs typeface="Quattrocento Sans"/>
                <a:sym typeface="Quattrocento Sans"/>
              </a:rPr>
              <a:t>IT</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SzPts val="2200"/>
              <a:buFont typeface="Quattrocento Sans"/>
              <a:buNone/>
            </a:pPr>
            <a:r>
              <a:rPr lang="en-US" sz="2200" b="0" i="0" u="none" strike="noStrike" cap="none" dirty="0">
                <a:solidFill>
                  <a:schemeClr val="lt1"/>
                </a:solidFill>
                <a:latin typeface="Quattrocento Sans"/>
                <a:ea typeface="Quattrocento Sans"/>
                <a:cs typeface="Quattrocento Sans"/>
                <a:sym typeface="Quattrocento Sans"/>
              </a:rPr>
              <a:t>Outsourcing</a:t>
            </a:r>
            <a:endParaRPr sz="2200" b="0" i="0" u="none" strike="noStrike" cap="none" dirty="0">
              <a:solidFill>
                <a:schemeClr val="lt1"/>
              </a:solidFill>
              <a:latin typeface="Quattrocento Sans"/>
              <a:ea typeface="Quattrocento Sans"/>
              <a:cs typeface="Quattrocento Sans"/>
              <a:sym typeface="Quattrocento Sans"/>
            </a:endParaRPr>
          </a:p>
        </p:txBody>
      </p:sp>
      <p:sp>
        <p:nvSpPr>
          <p:cNvPr id="359" name="Google Shape;359;p4"/>
          <p:cNvSpPr txBox="1"/>
          <p:nvPr/>
        </p:nvSpPr>
        <p:spPr>
          <a:xfrm>
            <a:off x="2454198" y="58747"/>
            <a:ext cx="7385538"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717171"/>
                </a:solidFill>
                <a:latin typeface="Calibri"/>
                <a:ea typeface="Calibri"/>
                <a:cs typeface="Calibri"/>
                <a:sym typeface="Calibri"/>
              </a:rPr>
              <a:t>Our Core Competencies </a:t>
            </a:r>
            <a:endParaRPr sz="1400" b="0" i="0" u="none" strike="noStrike" cap="none" dirty="0">
              <a:solidFill>
                <a:srgbClr val="000000"/>
              </a:solidFill>
              <a:latin typeface="Arial"/>
              <a:ea typeface="Arial"/>
              <a:cs typeface="Arial"/>
              <a:sym typeface="Arial"/>
            </a:endParaRPr>
          </a:p>
        </p:txBody>
      </p:sp>
      <p:cxnSp>
        <p:nvCxnSpPr>
          <p:cNvPr id="360" name="Google Shape;360;p4"/>
          <p:cNvCxnSpPr/>
          <p:nvPr/>
        </p:nvCxnSpPr>
        <p:spPr>
          <a:xfrm>
            <a:off x="0" y="393944"/>
            <a:ext cx="4086225" cy="0"/>
          </a:xfrm>
          <a:prstGeom prst="straightConnector1">
            <a:avLst/>
          </a:prstGeom>
          <a:noFill/>
          <a:ln w="9525" cap="flat" cmpd="sng">
            <a:solidFill>
              <a:srgbClr val="085763"/>
            </a:solidFill>
            <a:prstDash val="solid"/>
            <a:miter lim="800000"/>
            <a:headEnd type="none" w="sm" len="sm"/>
            <a:tailEnd type="oval" w="med" len="med"/>
          </a:ln>
        </p:spPr>
      </p:cxnSp>
      <p:cxnSp>
        <p:nvCxnSpPr>
          <p:cNvPr id="361" name="Google Shape;361;p4"/>
          <p:cNvCxnSpPr/>
          <p:nvPr/>
        </p:nvCxnSpPr>
        <p:spPr>
          <a:xfrm>
            <a:off x="8105775" y="396337"/>
            <a:ext cx="4086225" cy="0"/>
          </a:xfrm>
          <a:prstGeom prst="straightConnector1">
            <a:avLst/>
          </a:prstGeom>
          <a:noFill/>
          <a:ln w="9525" cap="flat" cmpd="sng">
            <a:solidFill>
              <a:srgbClr val="085763"/>
            </a:solidFill>
            <a:prstDash val="solid"/>
            <a:miter lim="800000"/>
            <a:headEnd type="oval" w="med" len="med"/>
            <a:tailEnd type="none" w="sm" len="sm"/>
          </a:ln>
        </p:spPr>
      </p:cxnSp>
      <p:pic>
        <p:nvPicPr>
          <p:cNvPr id="362" name="Google Shape;362;p4" descr="Icon&#10;&#10;Description automatically generated"/>
          <p:cNvPicPr preferRelativeResize="0"/>
          <p:nvPr/>
        </p:nvPicPr>
        <p:blipFill rotWithShape="1">
          <a:blip r:embed="rId3">
            <a:alphaModFix/>
          </a:blip>
          <a:srcRect/>
          <a:stretch/>
        </p:blipFill>
        <p:spPr>
          <a:xfrm>
            <a:off x="917360" y="571207"/>
            <a:ext cx="974250" cy="974250"/>
          </a:xfrm>
          <a:prstGeom prst="rect">
            <a:avLst/>
          </a:prstGeom>
          <a:noFill/>
          <a:ln>
            <a:noFill/>
          </a:ln>
        </p:spPr>
      </p:pic>
      <p:pic>
        <p:nvPicPr>
          <p:cNvPr id="363" name="Google Shape;363;p4" descr="Icon&#10;&#10;Description automatically generated"/>
          <p:cNvPicPr preferRelativeResize="0"/>
          <p:nvPr/>
        </p:nvPicPr>
        <p:blipFill rotWithShape="1">
          <a:blip r:embed="rId4">
            <a:alphaModFix/>
          </a:blip>
          <a:srcRect/>
          <a:stretch/>
        </p:blipFill>
        <p:spPr>
          <a:xfrm>
            <a:off x="6457111" y="685143"/>
            <a:ext cx="982997" cy="986929"/>
          </a:xfrm>
          <a:prstGeom prst="rect">
            <a:avLst/>
          </a:prstGeom>
          <a:noFill/>
          <a:ln>
            <a:noFill/>
          </a:ln>
        </p:spPr>
      </p:pic>
      <p:pic>
        <p:nvPicPr>
          <p:cNvPr id="364" name="Google Shape;364;p4" descr="Icon&#10;&#10;Description automatically generated"/>
          <p:cNvPicPr preferRelativeResize="0"/>
          <p:nvPr/>
        </p:nvPicPr>
        <p:blipFill rotWithShape="1">
          <a:blip r:embed="rId5">
            <a:alphaModFix/>
          </a:blip>
          <a:srcRect/>
          <a:stretch/>
        </p:blipFill>
        <p:spPr>
          <a:xfrm>
            <a:off x="830361" y="3385851"/>
            <a:ext cx="1023848" cy="908829"/>
          </a:xfrm>
          <a:prstGeom prst="rect">
            <a:avLst/>
          </a:prstGeom>
          <a:noFill/>
          <a:ln>
            <a:noFill/>
          </a:ln>
        </p:spPr>
      </p:pic>
      <p:pic>
        <p:nvPicPr>
          <p:cNvPr id="366" name="Google Shape;366;p4" descr="Icon&#10;&#10;Description automatically generated"/>
          <p:cNvPicPr preferRelativeResize="0"/>
          <p:nvPr/>
        </p:nvPicPr>
        <p:blipFill rotWithShape="1">
          <a:blip r:embed="rId6">
            <a:alphaModFix/>
          </a:blip>
          <a:srcRect/>
          <a:stretch/>
        </p:blipFill>
        <p:spPr>
          <a:xfrm>
            <a:off x="3666309" y="3487480"/>
            <a:ext cx="846678" cy="846678"/>
          </a:xfrm>
          <a:prstGeom prst="rect">
            <a:avLst/>
          </a:prstGeom>
          <a:noFill/>
          <a:ln>
            <a:noFill/>
          </a:ln>
        </p:spPr>
      </p:pic>
      <p:pic>
        <p:nvPicPr>
          <p:cNvPr id="367" name="Google Shape;367;p4" descr="Icon&#10;&#10;Description automatically generated"/>
          <p:cNvPicPr preferRelativeResize="0"/>
          <p:nvPr/>
        </p:nvPicPr>
        <p:blipFill rotWithShape="1">
          <a:blip r:embed="rId7">
            <a:alphaModFix/>
          </a:blip>
          <a:srcRect/>
          <a:stretch/>
        </p:blipFill>
        <p:spPr>
          <a:xfrm>
            <a:off x="6457988" y="3512657"/>
            <a:ext cx="931816" cy="931816"/>
          </a:xfrm>
          <a:prstGeom prst="rect">
            <a:avLst/>
          </a:prstGeom>
          <a:noFill/>
          <a:ln>
            <a:noFill/>
          </a:ln>
        </p:spPr>
      </p:pic>
      <p:sp>
        <p:nvSpPr>
          <p:cNvPr id="368" name="Google Shape;36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https://iqratechnology.com/</a:t>
            </a:r>
            <a:endParaRPr/>
          </a:p>
        </p:txBody>
      </p:sp>
      <p:sp>
        <p:nvSpPr>
          <p:cNvPr id="369" name="Google Shape;369;p4"/>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370" name="Google Shape;370;p4" descr="Logo&#10;&#10;Description automatically generated"/>
          <p:cNvPicPr preferRelativeResize="0"/>
          <p:nvPr/>
        </p:nvPicPr>
        <p:blipFill rotWithShape="1">
          <a:blip r:embed="rId8">
            <a:alphaModFix/>
          </a:blip>
          <a:srcRect/>
          <a:stretch/>
        </p:blipFill>
        <p:spPr>
          <a:xfrm>
            <a:off x="86705" y="6393417"/>
            <a:ext cx="1532830" cy="465426"/>
          </a:xfrm>
          <a:prstGeom prst="rect">
            <a:avLst/>
          </a:prstGeom>
          <a:noFill/>
          <a:ln>
            <a:noFill/>
          </a:ln>
        </p:spPr>
      </p:pic>
      <p:pic>
        <p:nvPicPr>
          <p:cNvPr id="371" name="Google Shape;371;p4"/>
          <p:cNvPicPr preferRelativeResize="0"/>
          <p:nvPr/>
        </p:nvPicPr>
        <p:blipFill rotWithShape="1">
          <a:blip r:embed="rId9">
            <a:alphaModFix/>
          </a:blip>
          <a:srcRect/>
          <a:stretch/>
        </p:blipFill>
        <p:spPr>
          <a:xfrm>
            <a:off x="8805741" y="3404858"/>
            <a:ext cx="1823050" cy="1095368"/>
          </a:xfrm>
          <a:prstGeom prst="rect">
            <a:avLst/>
          </a:prstGeom>
          <a:noFill/>
          <a:ln>
            <a:noFill/>
          </a:ln>
        </p:spPr>
      </p:pic>
      <p:pic>
        <p:nvPicPr>
          <p:cNvPr id="3" name="Picture 2">
            <a:extLst>
              <a:ext uri="{FF2B5EF4-FFF2-40B4-BE49-F238E27FC236}">
                <a16:creationId xmlns:a16="http://schemas.microsoft.com/office/drawing/2014/main" id="{BB45814A-44CF-B349-ABC0-A26401138BC9}"/>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203561" y="847738"/>
            <a:ext cx="774604" cy="619683"/>
          </a:xfrm>
          <a:prstGeom prst="rect">
            <a:avLst/>
          </a:prstGeom>
        </p:spPr>
      </p:pic>
      <p:sp>
        <p:nvSpPr>
          <p:cNvPr id="4" name="Google Shape;324;p4">
            <a:extLst>
              <a:ext uri="{FF2B5EF4-FFF2-40B4-BE49-F238E27FC236}">
                <a16:creationId xmlns:a16="http://schemas.microsoft.com/office/drawing/2014/main" id="{438D5A62-5134-922C-AE65-8534491D6365}"/>
              </a:ext>
            </a:extLst>
          </p:cNvPr>
          <p:cNvSpPr/>
          <p:nvPr/>
        </p:nvSpPr>
        <p:spPr>
          <a:xfrm>
            <a:off x="3913430" y="1238867"/>
            <a:ext cx="1935977" cy="2113271"/>
          </a:xfrm>
          <a:prstGeom prst="rect">
            <a:avLst/>
          </a:prstGeom>
          <a:solidFill>
            <a:srgbClr val="0C829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325;p4">
            <a:extLst>
              <a:ext uri="{FF2B5EF4-FFF2-40B4-BE49-F238E27FC236}">
                <a16:creationId xmlns:a16="http://schemas.microsoft.com/office/drawing/2014/main" id="{DC9D7C93-C72F-9370-0F03-034073A41BEB}"/>
              </a:ext>
            </a:extLst>
          </p:cNvPr>
          <p:cNvSpPr txBox="1"/>
          <p:nvPr/>
        </p:nvSpPr>
        <p:spPr>
          <a:xfrm>
            <a:off x="3901826" y="1236973"/>
            <a:ext cx="1935977" cy="2113271"/>
          </a:xfrm>
          <a:prstGeom prst="rect">
            <a:avLst/>
          </a:prstGeom>
          <a:noFill/>
          <a:ln>
            <a:noFill/>
          </a:ln>
        </p:spPr>
        <p:txBody>
          <a:bodyPr spcFirstLastPara="1" wrap="square" lIns="199125" tIns="343375" rIns="199125" bIns="199125" anchor="t" anchorCtr="0">
            <a:noAutofit/>
          </a:bodyPr>
          <a:lstStyle/>
          <a:p>
            <a:pPr marL="228600" marR="0" lvl="1" indent="-228600" algn="l" rtl="0">
              <a:lnSpc>
                <a:spcPct val="90000"/>
              </a:lnSpc>
              <a:spcBef>
                <a:spcPts val="0"/>
              </a:spcBef>
              <a:spcAft>
                <a:spcPts val="0"/>
              </a:spcAft>
              <a:buClr>
                <a:schemeClr val="lt1"/>
              </a:buClr>
              <a:buSzPts val="2200"/>
              <a:buFont typeface="Quattrocento Sans"/>
              <a:buChar char="•"/>
            </a:pPr>
            <a:endParaRPr lang="en-US" sz="2200" b="0" i="0" u="none" strike="noStrike" cap="none" dirty="0">
              <a:solidFill>
                <a:schemeClr val="lt1"/>
              </a:solidFill>
              <a:latin typeface="Quattrocento Sans"/>
              <a:ea typeface="Quattrocento Sans"/>
              <a:cs typeface="Quattrocento Sans"/>
              <a:sym typeface="Quattrocento Sans"/>
            </a:endParaRPr>
          </a:p>
          <a:p>
            <a:pPr marL="228600" marR="0" lvl="1" indent="-228600" algn="l" rtl="0">
              <a:lnSpc>
                <a:spcPct val="90000"/>
              </a:lnSpc>
              <a:spcBef>
                <a:spcPts val="0"/>
              </a:spcBef>
              <a:spcAft>
                <a:spcPts val="0"/>
              </a:spcAft>
              <a:buClr>
                <a:schemeClr val="lt1"/>
              </a:buClr>
              <a:buSzPts val="2200"/>
              <a:buFont typeface="Quattrocento Sans"/>
              <a:buChar char="•"/>
            </a:pPr>
            <a:r>
              <a:rPr lang="en-US" sz="2200" b="0" i="0" u="none" strike="noStrike" cap="none" dirty="0">
                <a:solidFill>
                  <a:schemeClr val="lt1"/>
                </a:solidFill>
                <a:latin typeface="Quattrocento Sans"/>
                <a:ea typeface="Quattrocento Sans"/>
                <a:cs typeface="Quattrocento Sans"/>
                <a:sym typeface="Quattrocento Sans"/>
              </a:rPr>
              <a:t>Oracle ERP</a:t>
            </a:r>
            <a:endParaRPr sz="2200" b="0" i="0" u="none" strike="noStrike" cap="none" dirty="0">
              <a:solidFill>
                <a:schemeClr val="lt1"/>
              </a:solidFill>
              <a:latin typeface="Quattrocento Sans"/>
              <a:ea typeface="Quattrocento Sans"/>
              <a:cs typeface="Quattrocento Sans"/>
              <a:sym typeface="Quattrocento Sans"/>
            </a:endParaRPr>
          </a:p>
        </p:txBody>
      </p:sp>
      <p:sp>
        <p:nvSpPr>
          <p:cNvPr id="6" name="Google Shape;323;p4">
            <a:extLst>
              <a:ext uri="{FF2B5EF4-FFF2-40B4-BE49-F238E27FC236}">
                <a16:creationId xmlns:a16="http://schemas.microsoft.com/office/drawing/2014/main" id="{D8D78C94-496B-97D8-0CCC-1FF983FBFF33}"/>
              </a:ext>
            </a:extLst>
          </p:cNvPr>
          <p:cNvSpPr txBox="1"/>
          <p:nvPr/>
        </p:nvSpPr>
        <p:spPr>
          <a:xfrm rot="16200000">
            <a:off x="2794718" y="2339739"/>
            <a:ext cx="2113271" cy="388669"/>
          </a:xfrm>
          <a:prstGeom prst="rect">
            <a:avLst/>
          </a:prstGeom>
          <a:noFill/>
          <a:ln>
            <a:noFill/>
          </a:ln>
        </p:spPr>
        <p:txBody>
          <a:bodyPr spcFirstLastPara="1" wrap="square" lIns="0" tIns="0" rIns="343375" bIns="0" anchor="t" anchorCtr="0">
            <a:noAutofit/>
          </a:bodyPr>
          <a:lstStyle/>
          <a:p>
            <a:pPr marL="0" marR="0" lvl="0" indent="0" algn="r" rtl="0">
              <a:lnSpc>
                <a:spcPct val="90000"/>
              </a:lnSpc>
              <a:spcBef>
                <a:spcPts val="0"/>
              </a:spcBef>
              <a:spcAft>
                <a:spcPts val="0"/>
              </a:spcAft>
              <a:buClr>
                <a:schemeClr val="dk1"/>
              </a:buClr>
              <a:buSzPts val="2000"/>
              <a:buFont typeface="Quattrocento Sans"/>
              <a:buNone/>
            </a:pPr>
            <a:r>
              <a:rPr lang="en-US" sz="2000" b="1" i="0" u="none" strike="noStrike" cap="none" dirty="0">
                <a:solidFill>
                  <a:schemeClr val="dk1"/>
                </a:solidFill>
                <a:latin typeface="Quattrocento Sans"/>
                <a:ea typeface="Quattrocento Sans"/>
                <a:cs typeface="Quattrocento Sans"/>
                <a:sym typeface="Quattrocento Sans"/>
              </a:rPr>
              <a:t>ERP</a:t>
            </a:r>
            <a:endParaRPr sz="2000" b="1" i="0" u="none" strike="noStrike" cap="none" dirty="0">
              <a:solidFill>
                <a:schemeClr val="dk1"/>
              </a:solidFill>
              <a:latin typeface="Quattrocento Sans"/>
              <a:ea typeface="Quattrocento Sans"/>
              <a:cs typeface="Quattrocento Sans"/>
              <a:sym typeface="Quattrocento Sans"/>
            </a:endParaRPr>
          </a:p>
        </p:txBody>
      </p:sp>
      <p:pic>
        <p:nvPicPr>
          <p:cNvPr id="2050" name="Picture 2" descr="Erp - Free communications icons">
            <a:extLst>
              <a:ext uri="{FF2B5EF4-FFF2-40B4-BE49-F238E27FC236}">
                <a16:creationId xmlns:a16="http://schemas.microsoft.com/office/drawing/2014/main" id="{CA7F0DDC-955E-7DEF-6206-7F9099106B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3504" y="696791"/>
            <a:ext cx="1052343" cy="1052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sp>
        <p:nvSpPr>
          <p:cNvPr id="376" name="Google Shape;376;p5"/>
          <p:cNvSpPr/>
          <p:nvPr/>
        </p:nvSpPr>
        <p:spPr>
          <a:xfrm>
            <a:off x="0" y="-5509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90000"/>
              </a:lnSpc>
              <a:spcBef>
                <a:spcPts val="735"/>
              </a:spcBef>
              <a:spcAft>
                <a:spcPts val="0"/>
              </a:spcAft>
              <a:buClr>
                <a:schemeClr val="lt1"/>
              </a:buClr>
              <a:buSzPts val="2100"/>
              <a:buFont typeface="Quattrocento Sans"/>
              <a:buNone/>
            </a:pPr>
            <a:r>
              <a:rPr lang="en-US" sz="1800" b="0" i="0" u="none" strike="noStrike" cap="none">
                <a:solidFill>
                  <a:schemeClr val="lt1"/>
                </a:solidFill>
                <a:latin typeface="Quattrocento Sans"/>
                <a:ea typeface="Quattrocento Sans"/>
                <a:cs typeface="Quattrocento Sans"/>
                <a:sym typeface="Quattrocento Sans"/>
              </a:rPr>
              <a:t>Salesforce Cloud Service</a:t>
            </a:r>
            <a:endParaRPr lang="en-US" sz="1800" b="0" i="0" u="none" strike="noStrike" cap="none" dirty="0">
              <a:solidFill>
                <a:schemeClr val="lt1"/>
              </a:solidFill>
              <a:latin typeface="Quattrocento Sans"/>
              <a:ea typeface="Quattrocento Sans"/>
              <a:cs typeface="Quattrocento Sans"/>
              <a:sym typeface="Quattrocento Sans"/>
            </a:endParaRPr>
          </a:p>
        </p:txBody>
      </p:sp>
      <p:grpSp>
        <p:nvGrpSpPr>
          <p:cNvPr id="377" name="Google Shape;377;p5"/>
          <p:cNvGrpSpPr/>
          <p:nvPr/>
        </p:nvGrpSpPr>
        <p:grpSpPr>
          <a:xfrm>
            <a:off x="4" y="1216597"/>
            <a:ext cx="731521" cy="673460"/>
            <a:chOff x="3940602" y="308034"/>
            <a:chExt cx="2116791" cy="3428999"/>
          </a:xfrm>
        </p:grpSpPr>
        <p:sp>
          <p:nvSpPr>
            <p:cNvPr id="378" name="Google Shape;378;p5"/>
            <p:cNvSpPr/>
            <p:nvPr/>
          </p:nvSpPr>
          <p:spPr>
            <a:xfrm>
              <a:off x="3940602"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79" name="Google Shape;379;p5"/>
            <p:cNvSpPr/>
            <p:nvPr/>
          </p:nvSpPr>
          <p:spPr>
            <a:xfrm>
              <a:off x="4715626"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80" name="Google Shape;380;p5"/>
            <p:cNvSpPr/>
            <p:nvPr/>
          </p:nvSpPr>
          <p:spPr>
            <a:xfrm>
              <a:off x="5490650" y="308034"/>
              <a:ext cx="566743" cy="342899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381" name="Google Shape;381;p5"/>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82" name="Google Shape;382;p5"/>
          <p:cNvSpPr txBox="1">
            <a:spLocks noGrp="1"/>
          </p:cNvSpPr>
          <p:nvPr>
            <p:ph type="title"/>
          </p:nvPr>
        </p:nvSpPr>
        <p:spPr>
          <a:xfrm>
            <a:off x="1043630" y="787791"/>
            <a:ext cx="9999507" cy="1576587"/>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chemeClr val="dk1"/>
              </a:buClr>
              <a:buSzPts val="2000"/>
              <a:buFont typeface="Calibri"/>
              <a:buNone/>
            </a:pPr>
            <a:r>
              <a:rPr lang="en-US" sz="2000" dirty="0">
                <a:latin typeface="Calibri"/>
                <a:ea typeface="Calibri"/>
                <a:cs typeface="Calibri"/>
                <a:sym typeface="Calibri"/>
              </a:rPr>
              <a:t>Iqra Technology is a Salesforce Partner, we  provide best quality Salesforce CRM consultancy, Salesforce implementation, Force.com development, CRM deployment &amp; offshore support services. We take over the entire development and administration support of your Salesforce solution or handle certain support functions, according to client’s business requirements.</a:t>
            </a:r>
            <a:endParaRPr sz="2000" dirty="0">
              <a:latin typeface="Calibri"/>
              <a:ea typeface="Calibri"/>
              <a:cs typeface="Calibri"/>
              <a:sym typeface="Calibri"/>
            </a:endParaRPr>
          </a:p>
        </p:txBody>
      </p:sp>
      <p:sp>
        <p:nvSpPr>
          <p:cNvPr id="383" name="Google Shape;38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88888"/>
              </a:buClr>
              <a:buSzPts val="1400"/>
              <a:buFont typeface="Calibri"/>
              <a:buNone/>
            </a:pPr>
            <a:r>
              <a:rPr lang="en-US"/>
              <a:t>https://iqratechnology.com/</a:t>
            </a:r>
            <a:endParaRPr/>
          </a:p>
        </p:txBody>
      </p:sp>
      <p:cxnSp>
        <p:nvCxnSpPr>
          <p:cNvPr id="384" name="Google Shape;384;p5"/>
          <p:cNvCxnSpPr/>
          <p:nvPr/>
        </p:nvCxnSpPr>
        <p:spPr>
          <a:xfrm rot="10800000">
            <a:off x="838200" y="6485313"/>
            <a:ext cx="10515600" cy="0"/>
          </a:xfrm>
          <a:prstGeom prst="straightConnector1">
            <a:avLst/>
          </a:prstGeom>
          <a:noFill/>
          <a:ln w="57150" cap="flat" cmpd="sng">
            <a:solidFill>
              <a:schemeClr val="accent4"/>
            </a:solidFill>
            <a:prstDash val="solid"/>
            <a:miter lim="800000"/>
            <a:headEnd type="none" w="sm" len="sm"/>
            <a:tailEnd type="none" w="sm" len="sm"/>
          </a:ln>
        </p:spPr>
      </p:cxnSp>
      <p:sp>
        <p:nvSpPr>
          <p:cNvPr id="386" name="Google Shape;386;p5"/>
          <p:cNvSpPr/>
          <p:nvPr/>
        </p:nvSpPr>
        <p:spPr>
          <a:xfrm>
            <a:off x="731946" y="2737378"/>
            <a:ext cx="1814256" cy="1552727"/>
          </a:xfrm>
          <a:prstGeom prst="roundRect">
            <a:avLst>
              <a:gd name="adj" fmla="val 5000"/>
            </a:avLst>
          </a:prstGeom>
          <a:solidFill>
            <a:srgbClr val="0C82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
          <p:cNvSpPr txBox="1"/>
          <p:nvPr/>
        </p:nvSpPr>
        <p:spPr>
          <a:xfrm rot="16200000">
            <a:off x="190797" y="3278528"/>
            <a:ext cx="1445151" cy="362851"/>
          </a:xfrm>
          <a:prstGeom prst="rect">
            <a:avLst/>
          </a:prstGeom>
          <a:noFill/>
          <a:ln>
            <a:noFill/>
          </a:ln>
        </p:spPr>
        <p:txBody>
          <a:bodyPr spcFirstLastPara="1" wrap="square" lIns="0" tIns="65150" rIns="84450" bIns="0" anchor="t" anchorCtr="0">
            <a:noAutofit/>
          </a:bodyPr>
          <a:lstStyle/>
          <a:p>
            <a:pPr marL="0" marR="0" lvl="0" indent="0" algn="r" rtl="0">
              <a:lnSpc>
                <a:spcPct val="90000"/>
              </a:lnSpc>
              <a:spcBef>
                <a:spcPts val="0"/>
              </a:spcBef>
              <a:spcAft>
                <a:spcPts val="0"/>
              </a:spcAft>
              <a:buClr>
                <a:schemeClr val="lt1"/>
              </a:buClr>
              <a:buSzPts val="1900"/>
              <a:buFont typeface="Quattrocento Sans"/>
              <a:buNone/>
            </a:pPr>
            <a:r>
              <a:rPr lang="en-US" sz="1900" b="0" i="0" u="none" strike="noStrike" cap="none">
                <a:solidFill>
                  <a:schemeClr val="lt1"/>
                </a:solidFill>
                <a:latin typeface="Quattrocento Sans"/>
                <a:ea typeface="Quattrocento Sans"/>
                <a:cs typeface="Quattrocento Sans"/>
                <a:sym typeface="Quattrocento Sans"/>
              </a:rPr>
              <a:t>.</a:t>
            </a:r>
            <a:endParaRPr sz="1900" b="0" i="0" u="none" strike="noStrike" cap="none">
              <a:solidFill>
                <a:schemeClr val="lt1"/>
              </a:solidFill>
              <a:latin typeface="Quattrocento Sans"/>
              <a:ea typeface="Quattrocento Sans"/>
              <a:cs typeface="Quattrocento Sans"/>
              <a:sym typeface="Quattrocento Sans"/>
            </a:endParaRPr>
          </a:p>
        </p:txBody>
      </p:sp>
      <p:sp>
        <p:nvSpPr>
          <p:cNvPr id="388" name="Google Shape;388;p5"/>
          <p:cNvSpPr/>
          <p:nvPr/>
        </p:nvSpPr>
        <p:spPr>
          <a:xfrm>
            <a:off x="1094797" y="2737378"/>
            <a:ext cx="1351621" cy="17623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5"/>
          <p:cNvSpPr txBox="1"/>
          <p:nvPr/>
        </p:nvSpPr>
        <p:spPr>
          <a:xfrm>
            <a:off x="997931" y="2578079"/>
            <a:ext cx="1351621" cy="1762380"/>
          </a:xfrm>
          <a:prstGeom prst="rect">
            <a:avLst/>
          </a:prstGeom>
          <a:noFill/>
          <a:ln>
            <a:noFill/>
          </a:ln>
        </p:spPr>
        <p:txBody>
          <a:bodyPr spcFirstLastPara="1" wrap="square" lIns="0" tIns="72000" rIns="0" bIns="0" anchor="t" anchorCtr="0">
            <a:noAutofit/>
          </a:bodyPr>
          <a:lstStyle/>
          <a:p>
            <a:pPr marL="0" marR="0" lvl="0" indent="0" algn="l" rtl="0">
              <a:lnSpc>
                <a:spcPct val="90000"/>
              </a:lnSpc>
              <a:spcBef>
                <a:spcPts val="0"/>
              </a:spcBef>
              <a:spcAft>
                <a:spcPts val="0"/>
              </a:spcAft>
              <a:buClr>
                <a:schemeClr val="dk1"/>
              </a:buClr>
              <a:buSzPts val="2100"/>
              <a:buFont typeface="Quattrocento Sans"/>
              <a:buNone/>
            </a:pPr>
            <a:endParaRPr sz="2100" b="0" i="0" u="none" strike="noStrike" cap="none" dirty="0">
              <a:solidFill>
                <a:schemeClr val="lt1"/>
              </a:solidFill>
              <a:latin typeface="Quattrocento Sans"/>
              <a:ea typeface="Quattrocento Sans"/>
              <a:cs typeface="Quattrocento Sans"/>
              <a:sym typeface="Quattrocento Sans"/>
            </a:endParaRPr>
          </a:p>
          <a:p>
            <a:pPr marL="0" marR="0" lvl="0" indent="0" algn="l" rtl="0">
              <a:lnSpc>
                <a:spcPct val="90000"/>
              </a:lnSpc>
              <a:spcBef>
                <a:spcPts val="735"/>
              </a:spcBef>
              <a:spcAft>
                <a:spcPts val="0"/>
              </a:spcAft>
              <a:buClr>
                <a:schemeClr val="lt1"/>
              </a:buClr>
              <a:buSzPts val="2100"/>
              <a:buFont typeface="Quattrocento Sans"/>
              <a:buNone/>
            </a:pPr>
            <a:r>
              <a:rPr lang="en-US" sz="2100" b="0" i="0" u="none" strike="noStrike" cap="none" dirty="0">
                <a:solidFill>
                  <a:schemeClr val="lt1"/>
                </a:solidFill>
                <a:latin typeface="Quattrocento Sans"/>
                <a:ea typeface="Quattrocento Sans"/>
                <a:cs typeface="Quattrocento Sans"/>
                <a:sym typeface="Quattrocento Sans"/>
              </a:rPr>
              <a:t>Salesforce Sales </a:t>
            </a:r>
            <a:r>
              <a:rPr lang="en-US" sz="2100" dirty="0">
                <a:solidFill>
                  <a:schemeClr val="lt1"/>
                </a:solidFill>
                <a:latin typeface="Quattrocento Sans"/>
                <a:ea typeface="Quattrocento Sans"/>
                <a:cs typeface="Quattrocento Sans"/>
                <a:sym typeface="Quattrocento Sans"/>
              </a:rPr>
              <a:t>C</a:t>
            </a:r>
            <a:r>
              <a:rPr lang="en-US" sz="2100" b="0" i="0" u="none" strike="noStrike" cap="none" dirty="0">
                <a:solidFill>
                  <a:schemeClr val="lt1"/>
                </a:solidFill>
                <a:latin typeface="Quattrocento Sans"/>
                <a:ea typeface="Quattrocento Sans"/>
                <a:cs typeface="Quattrocento Sans"/>
                <a:sym typeface="Quattrocento Sans"/>
              </a:rPr>
              <a:t>loud</a:t>
            </a:r>
          </a:p>
        </p:txBody>
      </p:sp>
      <p:sp>
        <p:nvSpPr>
          <p:cNvPr id="390" name="Google Shape;390;p5"/>
          <p:cNvSpPr/>
          <p:nvPr/>
        </p:nvSpPr>
        <p:spPr>
          <a:xfrm>
            <a:off x="2609702" y="2737378"/>
            <a:ext cx="1814256" cy="1563040"/>
          </a:xfrm>
          <a:prstGeom prst="roundRect">
            <a:avLst>
              <a:gd name="adj" fmla="val 5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5"/>
          <p:cNvSpPr txBox="1"/>
          <p:nvPr/>
        </p:nvSpPr>
        <p:spPr>
          <a:xfrm rot="16200000">
            <a:off x="2068552" y="3278528"/>
            <a:ext cx="1445151" cy="362851"/>
          </a:xfrm>
          <a:prstGeom prst="rect">
            <a:avLst/>
          </a:prstGeom>
          <a:noFill/>
          <a:ln>
            <a:noFill/>
          </a:ln>
        </p:spPr>
        <p:txBody>
          <a:bodyPr spcFirstLastPara="1" wrap="square" lIns="0" tIns="65150" rIns="84450" bIns="0" anchor="t" anchorCtr="0">
            <a:noAutofit/>
          </a:bodyPr>
          <a:lstStyle/>
          <a:p>
            <a:pPr marL="0" marR="0" lvl="0" indent="0" algn="r" rtl="0">
              <a:lnSpc>
                <a:spcPct val="90000"/>
              </a:lnSpc>
              <a:spcBef>
                <a:spcPts val="0"/>
              </a:spcBef>
              <a:spcAft>
                <a:spcPts val="0"/>
              </a:spcAft>
              <a:buClr>
                <a:schemeClr val="lt1"/>
              </a:buClr>
              <a:buSzPts val="1900"/>
              <a:buFont typeface="Quattrocento Sans"/>
              <a:buNone/>
            </a:pPr>
            <a:r>
              <a:rPr lang="en-US" sz="1900" b="0" i="0" u="none" strike="noStrike" cap="none">
                <a:solidFill>
                  <a:schemeClr val="lt1"/>
                </a:solidFill>
                <a:latin typeface="Quattrocento Sans"/>
                <a:ea typeface="Quattrocento Sans"/>
                <a:cs typeface="Quattrocento Sans"/>
                <a:sym typeface="Quattrocento Sans"/>
              </a:rPr>
              <a:t>.</a:t>
            </a:r>
            <a:endParaRPr sz="1900" b="0" i="0" u="none" strike="noStrike" cap="none">
              <a:solidFill>
                <a:schemeClr val="lt1"/>
              </a:solidFill>
              <a:latin typeface="Quattrocento Sans"/>
              <a:ea typeface="Quattrocento Sans"/>
              <a:cs typeface="Quattrocento Sans"/>
              <a:sym typeface="Quattrocento Sans"/>
            </a:endParaRPr>
          </a:p>
        </p:txBody>
      </p:sp>
      <p:sp>
        <p:nvSpPr>
          <p:cNvPr id="392" name="Google Shape;392;p5"/>
          <p:cNvSpPr/>
          <p:nvPr/>
        </p:nvSpPr>
        <p:spPr>
          <a:xfrm rot="5400000">
            <a:off x="2489232" y="4112621"/>
            <a:ext cx="259082" cy="272138"/>
          </a:xfrm>
          <a:prstGeom prst="flowChartExtract">
            <a:avLst/>
          </a:prstGeom>
          <a:solidFill>
            <a:schemeClr val="lt1"/>
          </a:solidFill>
          <a:ln w="9525" cap="flat" cmpd="sng">
            <a:solidFill>
              <a:srgbClr val="E2031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5"/>
          <p:cNvSpPr/>
          <p:nvPr/>
        </p:nvSpPr>
        <p:spPr>
          <a:xfrm>
            <a:off x="2972553" y="2737378"/>
            <a:ext cx="1351621" cy="17623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5"/>
          <p:cNvSpPr txBox="1"/>
          <p:nvPr/>
        </p:nvSpPr>
        <p:spPr>
          <a:xfrm>
            <a:off x="2861159" y="2606501"/>
            <a:ext cx="1351621" cy="1762380"/>
          </a:xfrm>
          <a:prstGeom prst="rect">
            <a:avLst/>
          </a:prstGeom>
          <a:noFill/>
          <a:ln>
            <a:noFill/>
          </a:ln>
        </p:spPr>
        <p:txBody>
          <a:bodyPr spcFirstLastPara="1" wrap="square" lIns="0" tIns="72000" rIns="0" bIns="0" anchor="t" anchorCtr="0">
            <a:noAutofit/>
          </a:bodyPr>
          <a:lstStyle/>
          <a:p>
            <a:pPr marL="0" marR="0" lvl="0" indent="0" algn="l" rtl="0">
              <a:lnSpc>
                <a:spcPct val="90000"/>
              </a:lnSpc>
              <a:spcBef>
                <a:spcPts val="0"/>
              </a:spcBef>
              <a:spcAft>
                <a:spcPts val="0"/>
              </a:spcAft>
              <a:buClr>
                <a:schemeClr val="dk1"/>
              </a:buClr>
              <a:buSzPts val="2100"/>
              <a:buFont typeface="Quattrocento Sans"/>
              <a:buNone/>
            </a:pPr>
            <a:endParaRPr sz="2100" b="0" i="0" u="none" strike="noStrike" cap="none" dirty="0">
              <a:solidFill>
                <a:schemeClr val="lt1"/>
              </a:solidFill>
              <a:latin typeface="Quattrocento Sans"/>
              <a:ea typeface="Quattrocento Sans"/>
              <a:cs typeface="Quattrocento Sans"/>
              <a:sym typeface="Quattrocento Sans"/>
            </a:endParaRPr>
          </a:p>
          <a:p>
            <a:pPr marL="0" marR="0" lvl="0" indent="0" algn="l" rtl="0">
              <a:lnSpc>
                <a:spcPct val="90000"/>
              </a:lnSpc>
              <a:spcBef>
                <a:spcPts val="735"/>
              </a:spcBef>
              <a:spcAft>
                <a:spcPts val="0"/>
              </a:spcAft>
              <a:buClr>
                <a:schemeClr val="lt1"/>
              </a:buClr>
              <a:buSzPts val="2100"/>
              <a:buFont typeface="Quattrocento Sans"/>
              <a:buNone/>
            </a:pPr>
            <a:r>
              <a:rPr lang="en-US" sz="2100" b="0" i="0" u="none" strike="noStrike" cap="none" dirty="0">
                <a:solidFill>
                  <a:schemeClr val="lt1"/>
                </a:solidFill>
                <a:latin typeface="Quattrocento Sans"/>
                <a:ea typeface="Quattrocento Sans"/>
                <a:cs typeface="Quattrocento Sans"/>
                <a:sym typeface="Quattrocento Sans"/>
              </a:rPr>
              <a:t>Salesforce Service Cloud</a:t>
            </a:r>
            <a:endParaRPr sz="2100" b="0" i="0" u="none" strike="noStrike" cap="none" dirty="0">
              <a:solidFill>
                <a:schemeClr val="lt1"/>
              </a:solidFill>
              <a:latin typeface="Quattrocento Sans"/>
              <a:ea typeface="Quattrocento Sans"/>
              <a:cs typeface="Quattrocento Sans"/>
              <a:sym typeface="Quattrocento Sans"/>
            </a:endParaRPr>
          </a:p>
        </p:txBody>
      </p:sp>
      <p:sp>
        <p:nvSpPr>
          <p:cNvPr id="395" name="Google Shape;395;p5"/>
          <p:cNvSpPr/>
          <p:nvPr/>
        </p:nvSpPr>
        <p:spPr>
          <a:xfrm>
            <a:off x="4487458" y="2737378"/>
            <a:ext cx="1814256" cy="1592560"/>
          </a:xfrm>
          <a:prstGeom prst="roundRect">
            <a:avLst>
              <a:gd name="adj" fmla="val 5000"/>
            </a:avLst>
          </a:prstGeom>
          <a:solidFill>
            <a:srgbClr val="0C82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5"/>
          <p:cNvSpPr txBox="1"/>
          <p:nvPr/>
        </p:nvSpPr>
        <p:spPr>
          <a:xfrm rot="16200000">
            <a:off x="3946307" y="3278528"/>
            <a:ext cx="1445151" cy="362851"/>
          </a:xfrm>
          <a:prstGeom prst="rect">
            <a:avLst/>
          </a:prstGeom>
          <a:noFill/>
          <a:ln>
            <a:noFill/>
          </a:ln>
        </p:spPr>
        <p:txBody>
          <a:bodyPr spcFirstLastPara="1" wrap="square" lIns="0" tIns="65150" rIns="84450" bIns="0" anchor="t" anchorCtr="0">
            <a:noAutofit/>
          </a:bodyPr>
          <a:lstStyle/>
          <a:p>
            <a:pPr marL="0" marR="0" lvl="0" indent="0" algn="r" rtl="0">
              <a:lnSpc>
                <a:spcPct val="90000"/>
              </a:lnSpc>
              <a:spcBef>
                <a:spcPts val="0"/>
              </a:spcBef>
              <a:spcAft>
                <a:spcPts val="0"/>
              </a:spcAft>
              <a:buClr>
                <a:schemeClr val="lt1"/>
              </a:buClr>
              <a:buSzPts val="1900"/>
              <a:buFont typeface="Quattrocento Sans"/>
              <a:buNone/>
            </a:pPr>
            <a:r>
              <a:rPr lang="en-US" sz="1900" b="0" i="0" u="none" strike="noStrike" cap="none" dirty="0">
                <a:solidFill>
                  <a:schemeClr val="lt1"/>
                </a:solidFill>
                <a:latin typeface="Quattrocento Sans"/>
                <a:ea typeface="Quattrocento Sans"/>
                <a:cs typeface="Quattrocento Sans"/>
                <a:sym typeface="Quattrocento Sans"/>
              </a:rPr>
              <a:t>.</a:t>
            </a:r>
            <a:endParaRPr sz="1900" b="0" i="0" u="none" strike="noStrike" cap="none" dirty="0">
              <a:solidFill>
                <a:schemeClr val="lt1"/>
              </a:solidFill>
              <a:latin typeface="Quattrocento Sans"/>
              <a:ea typeface="Quattrocento Sans"/>
              <a:cs typeface="Quattrocento Sans"/>
              <a:sym typeface="Quattrocento Sans"/>
            </a:endParaRPr>
          </a:p>
        </p:txBody>
      </p:sp>
      <p:sp>
        <p:nvSpPr>
          <p:cNvPr id="397" name="Google Shape;397;p5"/>
          <p:cNvSpPr/>
          <p:nvPr/>
        </p:nvSpPr>
        <p:spPr>
          <a:xfrm rot="5400000">
            <a:off x="4366988" y="4112621"/>
            <a:ext cx="259082" cy="272138"/>
          </a:xfrm>
          <a:prstGeom prst="flowChartExtract">
            <a:avLst/>
          </a:prstGeom>
          <a:solidFill>
            <a:schemeClr val="lt1"/>
          </a:solidFill>
          <a:ln w="9525" cap="flat" cmpd="sng">
            <a:solidFill>
              <a:srgbClr val="E2031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5"/>
          <p:cNvSpPr/>
          <p:nvPr/>
        </p:nvSpPr>
        <p:spPr>
          <a:xfrm>
            <a:off x="4850309" y="2737378"/>
            <a:ext cx="1351621" cy="17623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5"/>
          <p:cNvSpPr txBox="1"/>
          <p:nvPr/>
        </p:nvSpPr>
        <p:spPr>
          <a:xfrm>
            <a:off x="4739271" y="2607917"/>
            <a:ext cx="1351621" cy="1691485"/>
          </a:xfrm>
          <a:prstGeom prst="rect">
            <a:avLst/>
          </a:prstGeom>
          <a:noFill/>
          <a:ln>
            <a:noFill/>
          </a:ln>
        </p:spPr>
        <p:txBody>
          <a:bodyPr spcFirstLastPara="1" wrap="square" lIns="0" tIns="72000" rIns="0" bIns="0" anchor="t" anchorCtr="0">
            <a:noAutofit/>
          </a:bodyPr>
          <a:lstStyle/>
          <a:p>
            <a:pPr marL="0" marR="0" lvl="0" indent="0" algn="l" rtl="0">
              <a:lnSpc>
                <a:spcPct val="90000"/>
              </a:lnSpc>
              <a:spcBef>
                <a:spcPts val="0"/>
              </a:spcBef>
              <a:spcAft>
                <a:spcPts val="0"/>
              </a:spcAft>
              <a:buClr>
                <a:schemeClr val="dk1"/>
              </a:buClr>
              <a:buSzPts val="2100"/>
              <a:buFont typeface="Quattrocento Sans"/>
              <a:buNone/>
            </a:pPr>
            <a:endParaRPr sz="2100" b="0" i="0" u="none" strike="noStrike" cap="none" dirty="0">
              <a:solidFill>
                <a:schemeClr val="lt1"/>
              </a:solidFill>
              <a:latin typeface="Quattrocento Sans"/>
              <a:ea typeface="Quattrocento Sans"/>
              <a:cs typeface="Quattrocento Sans"/>
              <a:sym typeface="Quattrocento Sans"/>
            </a:endParaRPr>
          </a:p>
          <a:p>
            <a:pPr marL="0" marR="0" lvl="0" indent="0" algn="l" rtl="0">
              <a:lnSpc>
                <a:spcPct val="90000"/>
              </a:lnSpc>
              <a:spcBef>
                <a:spcPts val="735"/>
              </a:spcBef>
              <a:spcAft>
                <a:spcPts val="0"/>
              </a:spcAft>
              <a:buClr>
                <a:schemeClr val="lt1"/>
              </a:buClr>
              <a:buSzPts val="2100"/>
              <a:buFont typeface="Quattrocento Sans"/>
              <a:buNone/>
            </a:pPr>
            <a:r>
              <a:rPr lang="en-US" sz="2100" b="0" i="0" u="none" strike="noStrike" cap="none" dirty="0">
                <a:solidFill>
                  <a:schemeClr val="lt1"/>
                </a:solidFill>
                <a:latin typeface="Quattrocento Sans"/>
                <a:ea typeface="Quattrocento Sans"/>
                <a:cs typeface="Quattrocento Sans"/>
                <a:sym typeface="Quattrocento Sans"/>
              </a:rPr>
              <a:t>Salesforce  Conga</a:t>
            </a:r>
          </a:p>
        </p:txBody>
      </p:sp>
      <p:grpSp>
        <p:nvGrpSpPr>
          <p:cNvPr id="400" name="Google Shape;400;p5"/>
          <p:cNvGrpSpPr/>
          <p:nvPr/>
        </p:nvGrpSpPr>
        <p:grpSpPr>
          <a:xfrm>
            <a:off x="5656814" y="4366196"/>
            <a:ext cx="5696981" cy="1912033"/>
            <a:chOff x="431" y="0"/>
            <a:chExt cx="5696981" cy="1912033"/>
          </a:xfrm>
        </p:grpSpPr>
        <p:sp>
          <p:nvSpPr>
            <p:cNvPr id="401" name="Google Shape;401;p5"/>
            <p:cNvSpPr/>
            <p:nvPr/>
          </p:nvSpPr>
          <p:spPr>
            <a:xfrm>
              <a:off x="431" y="180006"/>
              <a:ext cx="1855555" cy="1606577"/>
            </a:xfrm>
            <a:prstGeom prst="roundRect">
              <a:avLst>
                <a:gd name="adj" fmla="val 5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5"/>
            <p:cNvSpPr txBox="1"/>
            <p:nvPr/>
          </p:nvSpPr>
          <p:spPr>
            <a:xfrm rot="16200000">
              <a:off x="-452718" y="628026"/>
              <a:ext cx="1464998" cy="371111"/>
            </a:xfrm>
            <a:prstGeom prst="rect">
              <a:avLst/>
            </a:prstGeom>
            <a:noFill/>
            <a:ln>
              <a:noFill/>
            </a:ln>
          </p:spPr>
          <p:txBody>
            <a:bodyPr spcFirstLastPara="1" wrap="square" lIns="0" tIns="65150" rIns="84450" bIns="0" anchor="t" anchorCtr="0">
              <a:noAutofit/>
            </a:bodyPr>
            <a:lstStyle/>
            <a:p>
              <a:pPr marL="0" marR="0" lvl="0" indent="0" algn="r" rtl="0">
                <a:lnSpc>
                  <a:spcPct val="90000"/>
                </a:lnSpc>
                <a:spcBef>
                  <a:spcPts val="0"/>
                </a:spcBef>
                <a:spcAft>
                  <a:spcPts val="0"/>
                </a:spcAft>
                <a:buClr>
                  <a:schemeClr val="lt1"/>
                </a:buClr>
                <a:buSzPts val="1900"/>
                <a:buFont typeface="Quattrocento Sans"/>
                <a:buNone/>
              </a:pPr>
              <a:r>
                <a:rPr lang="en-US" sz="1900" b="0" i="0" u="none" strike="noStrike" cap="none" dirty="0">
                  <a:solidFill>
                    <a:schemeClr val="lt1"/>
                  </a:solidFill>
                  <a:latin typeface="Quattrocento Sans"/>
                  <a:ea typeface="Quattrocento Sans"/>
                  <a:cs typeface="Quattrocento Sans"/>
                  <a:sym typeface="Quattrocento Sans"/>
                </a:rPr>
                <a:t>.</a:t>
              </a:r>
              <a:endParaRPr sz="1900" b="0" i="0" u="none" strike="noStrike" cap="none" dirty="0">
                <a:solidFill>
                  <a:schemeClr val="lt1"/>
                </a:solidFill>
                <a:latin typeface="Quattrocento Sans"/>
                <a:ea typeface="Quattrocento Sans"/>
                <a:cs typeface="Quattrocento Sans"/>
                <a:sym typeface="Quattrocento Sans"/>
              </a:endParaRPr>
            </a:p>
          </p:txBody>
        </p:sp>
        <p:sp>
          <p:nvSpPr>
            <p:cNvPr id="403" name="Google Shape;403;p5"/>
            <p:cNvSpPr/>
            <p:nvPr/>
          </p:nvSpPr>
          <p:spPr>
            <a:xfrm>
              <a:off x="371542" y="0"/>
              <a:ext cx="1382388" cy="178658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5"/>
            <p:cNvSpPr txBox="1"/>
            <p:nvPr/>
          </p:nvSpPr>
          <p:spPr>
            <a:xfrm>
              <a:off x="309807" y="125450"/>
              <a:ext cx="1382388" cy="1786583"/>
            </a:xfrm>
            <a:prstGeom prst="rect">
              <a:avLst/>
            </a:prstGeom>
            <a:noFill/>
            <a:ln>
              <a:noFill/>
            </a:ln>
          </p:spPr>
          <p:txBody>
            <a:bodyPr spcFirstLastPara="1" wrap="square" lIns="0" tIns="89150" rIns="0" bIns="0" anchor="t" anchorCtr="0">
              <a:noAutofit/>
            </a:bodyPr>
            <a:lstStyle/>
            <a:p>
              <a:pPr marL="0" marR="0" lvl="0" indent="0" algn="l" rtl="0">
                <a:lnSpc>
                  <a:spcPct val="90000"/>
                </a:lnSpc>
                <a:spcBef>
                  <a:spcPts val="0"/>
                </a:spcBef>
                <a:spcAft>
                  <a:spcPts val="0"/>
                </a:spcAft>
                <a:buClr>
                  <a:schemeClr val="dk1"/>
                </a:buClr>
                <a:buSzPts val="2600"/>
                <a:buFont typeface="Quattrocento Sans"/>
                <a:buNone/>
              </a:pPr>
              <a:endParaRPr sz="2600" b="0" i="0" u="none" strike="noStrike" cap="none" dirty="0">
                <a:solidFill>
                  <a:schemeClr val="lt1"/>
                </a:solidFill>
                <a:latin typeface="Quattrocento Sans"/>
                <a:ea typeface="Quattrocento Sans"/>
                <a:cs typeface="Quattrocento Sans"/>
                <a:sym typeface="Quattrocento Sans"/>
              </a:endParaRPr>
            </a:p>
            <a:p>
              <a:pPr marL="0" marR="0" lvl="0" indent="0" algn="l" rtl="0">
                <a:lnSpc>
                  <a:spcPct val="90000"/>
                </a:lnSpc>
                <a:spcBef>
                  <a:spcPts val="910"/>
                </a:spcBef>
                <a:spcAft>
                  <a:spcPts val="0"/>
                </a:spcAft>
                <a:buClr>
                  <a:schemeClr val="lt1"/>
                </a:buClr>
                <a:buSzPts val="2100"/>
                <a:buFont typeface="Quattrocento Sans"/>
                <a:buNone/>
              </a:pPr>
              <a:r>
                <a:rPr lang="en-US" sz="2100" b="0" i="0" u="none" strike="noStrike" cap="none" dirty="0">
                  <a:solidFill>
                    <a:schemeClr val="lt1"/>
                  </a:solidFill>
                  <a:latin typeface="Quattrocento Sans"/>
                  <a:ea typeface="Quattrocento Sans"/>
                  <a:cs typeface="Quattrocento Sans"/>
                  <a:sym typeface="Quattrocento Sans"/>
                </a:rPr>
                <a:t>Salesforce </a:t>
              </a:r>
              <a:r>
                <a:rPr lang="en-US" sz="2100" dirty="0">
                  <a:solidFill>
                    <a:schemeClr val="lt1"/>
                  </a:solidFill>
                  <a:latin typeface="Quattrocento Sans"/>
                  <a:ea typeface="Quattrocento Sans"/>
                  <a:cs typeface="Quattrocento Sans"/>
                  <a:sym typeface="Quattrocento Sans"/>
                </a:rPr>
                <a:t> Analytics</a:t>
              </a:r>
              <a:endParaRPr sz="2100" b="0" i="0" u="none" strike="noStrike" cap="none" dirty="0">
                <a:solidFill>
                  <a:schemeClr val="lt1"/>
                </a:solidFill>
                <a:latin typeface="Quattrocento Sans"/>
                <a:ea typeface="Quattrocento Sans"/>
                <a:cs typeface="Quattrocento Sans"/>
                <a:sym typeface="Quattrocento Sans"/>
              </a:endParaRPr>
            </a:p>
          </p:txBody>
        </p:sp>
        <p:sp>
          <p:nvSpPr>
            <p:cNvPr id="405" name="Google Shape;405;p5"/>
            <p:cNvSpPr/>
            <p:nvPr/>
          </p:nvSpPr>
          <p:spPr>
            <a:xfrm>
              <a:off x="1920930" y="180006"/>
              <a:ext cx="1855555" cy="1606577"/>
            </a:xfrm>
            <a:prstGeom prst="roundRect">
              <a:avLst>
                <a:gd name="adj" fmla="val 5000"/>
              </a:avLst>
            </a:prstGeom>
            <a:solidFill>
              <a:srgbClr val="0C82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06" name="Google Shape;406;p5"/>
            <p:cNvSpPr txBox="1"/>
            <p:nvPr/>
          </p:nvSpPr>
          <p:spPr>
            <a:xfrm rot="-5400000">
              <a:off x="1373987" y="546943"/>
              <a:ext cx="1464998" cy="371111"/>
            </a:xfrm>
            <a:prstGeom prst="rect">
              <a:avLst/>
            </a:prstGeom>
            <a:noFill/>
            <a:ln>
              <a:noFill/>
            </a:ln>
          </p:spPr>
          <p:txBody>
            <a:bodyPr spcFirstLastPara="1" wrap="square" lIns="0" tIns="65150" rIns="84450" bIns="0" anchor="t" anchorCtr="0">
              <a:noAutofit/>
            </a:bodyPr>
            <a:lstStyle/>
            <a:p>
              <a:pPr marL="0" marR="0" lvl="0" indent="0" algn="r" rtl="0">
                <a:lnSpc>
                  <a:spcPct val="90000"/>
                </a:lnSpc>
                <a:spcBef>
                  <a:spcPts val="0"/>
                </a:spcBef>
                <a:spcAft>
                  <a:spcPts val="0"/>
                </a:spcAft>
                <a:buClr>
                  <a:schemeClr val="lt1"/>
                </a:buClr>
                <a:buSzPts val="1900"/>
                <a:buFont typeface="Quattrocento Sans"/>
                <a:buNone/>
              </a:pPr>
              <a:r>
                <a:rPr lang="en-US" sz="1900" b="0" i="0" u="none" strike="noStrike" cap="none">
                  <a:solidFill>
                    <a:schemeClr val="lt1"/>
                  </a:solidFill>
                  <a:latin typeface="Quattrocento Sans"/>
                  <a:ea typeface="Quattrocento Sans"/>
                  <a:cs typeface="Quattrocento Sans"/>
                  <a:sym typeface="Quattrocento Sans"/>
                </a:rPr>
                <a:t>.</a:t>
              </a:r>
              <a:endParaRPr sz="1900" b="0" i="0" u="none" strike="noStrike" cap="none">
                <a:solidFill>
                  <a:schemeClr val="lt1"/>
                </a:solidFill>
                <a:latin typeface="Quattrocento Sans"/>
                <a:ea typeface="Quattrocento Sans"/>
                <a:cs typeface="Quattrocento Sans"/>
                <a:sym typeface="Quattrocento Sans"/>
              </a:endParaRPr>
            </a:p>
          </p:txBody>
        </p:sp>
        <p:sp>
          <p:nvSpPr>
            <p:cNvPr id="407" name="Google Shape;407;p5"/>
            <p:cNvSpPr/>
            <p:nvPr/>
          </p:nvSpPr>
          <p:spPr>
            <a:xfrm rot="5400000">
              <a:off x="1798970" y="1391944"/>
              <a:ext cx="262476" cy="278333"/>
            </a:xfrm>
            <a:prstGeom prst="flowChartExtract">
              <a:avLst/>
            </a:prstGeom>
            <a:solidFill>
              <a:schemeClr val="lt1"/>
            </a:solidFill>
            <a:ln w="9525" cap="flat" cmpd="sng">
              <a:solidFill>
                <a:srgbClr val="E2031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5"/>
            <p:cNvSpPr/>
            <p:nvPr/>
          </p:nvSpPr>
          <p:spPr>
            <a:xfrm>
              <a:off x="2292041" y="0"/>
              <a:ext cx="1382388" cy="178658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
            <p:cNvSpPr txBox="1"/>
            <p:nvPr/>
          </p:nvSpPr>
          <p:spPr>
            <a:xfrm>
              <a:off x="2227097" y="92803"/>
              <a:ext cx="1382388" cy="1786583"/>
            </a:xfrm>
            <a:prstGeom prst="rect">
              <a:avLst/>
            </a:prstGeom>
            <a:noFill/>
            <a:ln>
              <a:noFill/>
            </a:ln>
          </p:spPr>
          <p:txBody>
            <a:bodyPr spcFirstLastPara="1" wrap="square" lIns="0" tIns="72000" rIns="0" bIns="0" anchor="t" anchorCtr="0">
              <a:noAutofit/>
            </a:bodyPr>
            <a:lstStyle/>
            <a:p>
              <a:pPr marL="0" marR="0" lvl="0" indent="0" algn="l" rtl="0">
                <a:lnSpc>
                  <a:spcPct val="90000"/>
                </a:lnSpc>
                <a:spcBef>
                  <a:spcPts val="0"/>
                </a:spcBef>
                <a:spcAft>
                  <a:spcPts val="0"/>
                </a:spcAft>
                <a:buClr>
                  <a:schemeClr val="dk1"/>
                </a:buClr>
                <a:buSzPts val="2100"/>
                <a:buFont typeface="Quattrocento Sans"/>
                <a:buNone/>
              </a:pPr>
              <a:endParaRPr sz="2100" b="0" i="0" u="none" strike="noStrike" cap="none" dirty="0">
                <a:solidFill>
                  <a:schemeClr val="lt1"/>
                </a:solidFill>
                <a:latin typeface="Quattrocento Sans"/>
                <a:ea typeface="Quattrocento Sans"/>
                <a:cs typeface="Quattrocento Sans"/>
                <a:sym typeface="Quattrocento Sans"/>
              </a:endParaRPr>
            </a:p>
            <a:p>
              <a:pPr marL="0" marR="0" lvl="0" indent="0" algn="l" rtl="0">
                <a:lnSpc>
                  <a:spcPct val="90000"/>
                </a:lnSpc>
                <a:spcBef>
                  <a:spcPts val="735"/>
                </a:spcBef>
                <a:spcAft>
                  <a:spcPts val="0"/>
                </a:spcAft>
                <a:buClr>
                  <a:schemeClr val="lt1"/>
                </a:buClr>
                <a:buSzPts val="2100"/>
                <a:buFont typeface="Quattrocento Sans"/>
                <a:buNone/>
              </a:pPr>
              <a:r>
                <a:rPr lang="en-US" sz="2100" b="0" i="0" u="none" strike="noStrike" cap="none" dirty="0">
                  <a:solidFill>
                    <a:schemeClr val="lt1"/>
                  </a:solidFill>
                  <a:latin typeface="Quattrocento Sans"/>
                  <a:ea typeface="Quattrocento Sans"/>
                  <a:cs typeface="Quattrocento Sans"/>
                  <a:sym typeface="Quattrocento Sans"/>
                </a:rPr>
                <a:t>Salesforce </a:t>
              </a:r>
              <a:r>
                <a:rPr lang="en-US" sz="2100" dirty="0">
                  <a:solidFill>
                    <a:schemeClr val="lt1"/>
                  </a:solidFill>
                  <a:latin typeface="Quattrocento Sans"/>
                  <a:ea typeface="Quattrocento Sans"/>
                  <a:cs typeface="Quattrocento Sans"/>
                  <a:sym typeface="Quattrocento Sans"/>
                </a:rPr>
                <a:t>Marketing</a:t>
              </a:r>
              <a:r>
                <a:rPr lang="en-US" sz="2100" b="0" i="0" u="none" strike="noStrike" cap="none" dirty="0">
                  <a:solidFill>
                    <a:schemeClr val="lt1"/>
                  </a:solidFill>
                  <a:latin typeface="Quattrocento Sans"/>
                  <a:ea typeface="Quattrocento Sans"/>
                  <a:cs typeface="Quattrocento Sans"/>
                  <a:sym typeface="Quattrocento Sans"/>
                </a:rPr>
                <a:t> Cloud</a:t>
              </a:r>
              <a:endParaRPr sz="2100" b="0" i="0" u="none" strike="noStrike" cap="none" dirty="0">
                <a:solidFill>
                  <a:schemeClr val="lt1"/>
                </a:solidFill>
                <a:latin typeface="Quattrocento Sans"/>
                <a:ea typeface="Quattrocento Sans"/>
                <a:cs typeface="Quattrocento Sans"/>
                <a:sym typeface="Quattrocento Sans"/>
              </a:endParaRPr>
            </a:p>
          </p:txBody>
        </p:sp>
        <p:sp>
          <p:nvSpPr>
            <p:cNvPr id="410" name="Google Shape;410;p5"/>
            <p:cNvSpPr/>
            <p:nvPr/>
          </p:nvSpPr>
          <p:spPr>
            <a:xfrm>
              <a:off x="3841857" y="180006"/>
              <a:ext cx="1855555" cy="1606577"/>
            </a:xfrm>
            <a:prstGeom prst="roundRect">
              <a:avLst>
                <a:gd name="adj" fmla="val 5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5"/>
            <p:cNvSpPr txBox="1"/>
            <p:nvPr/>
          </p:nvSpPr>
          <p:spPr>
            <a:xfrm rot="-5400000">
              <a:off x="3294913" y="546943"/>
              <a:ext cx="1464998" cy="371111"/>
            </a:xfrm>
            <a:prstGeom prst="rect">
              <a:avLst/>
            </a:prstGeom>
            <a:noFill/>
            <a:ln>
              <a:noFill/>
            </a:ln>
          </p:spPr>
          <p:txBody>
            <a:bodyPr spcFirstLastPara="1" wrap="square" lIns="0" tIns="65150" rIns="84450" bIns="0" anchor="t" anchorCtr="0">
              <a:noAutofit/>
            </a:bodyPr>
            <a:lstStyle/>
            <a:p>
              <a:pPr marL="0" marR="0" lvl="0" indent="0" algn="r" rtl="0">
                <a:lnSpc>
                  <a:spcPct val="90000"/>
                </a:lnSpc>
                <a:spcBef>
                  <a:spcPts val="0"/>
                </a:spcBef>
                <a:spcAft>
                  <a:spcPts val="0"/>
                </a:spcAft>
                <a:buClr>
                  <a:schemeClr val="lt1"/>
                </a:buClr>
                <a:buSzPts val="1900"/>
                <a:buFont typeface="Quattrocento Sans"/>
                <a:buNone/>
              </a:pPr>
              <a:r>
                <a:rPr lang="en-US" sz="1900" b="0" i="0" u="none" strike="noStrike" cap="none">
                  <a:solidFill>
                    <a:schemeClr val="lt1"/>
                  </a:solidFill>
                  <a:latin typeface="Quattrocento Sans"/>
                  <a:ea typeface="Quattrocento Sans"/>
                  <a:cs typeface="Quattrocento Sans"/>
                  <a:sym typeface="Quattrocento Sans"/>
                </a:rPr>
                <a:t>.</a:t>
              </a:r>
              <a:endParaRPr sz="1900" b="0" i="0" u="none" strike="noStrike" cap="none">
                <a:solidFill>
                  <a:schemeClr val="lt1"/>
                </a:solidFill>
                <a:latin typeface="Quattrocento Sans"/>
                <a:ea typeface="Quattrocento Sans"/>
                <a:cs typeface="Quattrocento Sans"/>
                <a:sym typeface="Quattrocento Sans"/>
              </a:endParaRPr>
            </a:p>
          </p:txBody>
        </p:sp>
        <p:sp>
          <p:nvSpPr>
            <p:cNvPr id="412" name="Google Shape;412;p5"/>
            <p:cNvSpPr/>
            <p:nvPr/>
          </p:nvSpPr>
          <p:spPr>
            <a:xfrm rot="5400000">
              <a:off x="3719470" y="1391944"/>
              <a:ext cx="262476" cy="278333"/>
            </a:xfrm>
            <a:prstGeom prst="flowChartExtract">
              <a:avLst/>
            </a:prstGeom>
            <a:solidFill>
              <a:schemeClr val="lt1"/>
            </a:solidFill>
            <a:ln w="9525" cap="flat" cmpd="sng">
              <a:solidFill>
                <a:srgbClr val="E2031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
            <p:cNvSpPr/>
            <p:nvPr/>
          </p:nvSpPr>
          <p:spPr>
            <a:xfrm>
              <a:off x="4212968" y="0"/>
              <a:ext cx="1382388" cy="178658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5"/>
            <p:cNvSpPr txBox="1"/>
            <p:nvPr/>
          </p:nvSpPr>
          <p:spPr>
            <a:xfrm>
              <a:off x="4212968" y="47880"/>
              <a:ext cx="1382388" cy="1786583"/>
            </a:xfrm>
            <a:prstGeom prst="rect">
              <a:avLst/>
            </a:prstGeom>
            <a:noFill/>
            <a:ln>
              <a:noFill/>
            </a:ln>
          </p:spPr>
          <p:txBody>
            <a:bodyPr spcFirstLastPara="1" wrap="square" lIns="0" tIns="222875" rIns="0" bIns="0" anchor="t" anchorCtr="0">
              <a:noAutofit/>
            </a:bodyPr>
            <a:lstStyle/>
            <a:p>
              <a:pPr marL="0" marR="0" lvl="0" indent="0" algn="l" rtl="0">
                <a:lnSpc>
                  <a:spcPct val="90000"/>
                </a:lnSpc>
                <a:spcBef>
                  <a:spcPts val="0"/>
                </a:spcBef>
                <a:spcAft>
                  <a:spcPts val="0"/>
                </a:spcAft>
                <a:buClr>
                  <a:schemeClr val="dk1"/>
                </a:buClr>
                <a:buSzPts val="6500"/>
                <a:buFont typeface="Quattrocento Sans"/>
                <a:buNone/>
              </a:pPr>
              <a:endParaRPr sz="6500" b="0" i="0" u="none" strike="noStrike" cap="none" dirty="0">
                <a:solidFill>
                  <a:schemeClr val="lt1"/>
                </a:solidFill>
                <a:latin typeface="Quattrocento Sans"/>
                <a:ea typeface="Quattrocento Sans"/>
                <a:cs typeface="Quattrocento Sans"/>
                <a:sym typeface="Quattrocento Sans"/>
              </a:endParaRPr>
            </a:p>
          </p:txBody>
        </p:sp>
      </p:grpSp>
      <p:cxnSp>
        <p:nvCxnSpPr>
          <p:cNvPr id="415" name="Google Shape;415;p5"/>
          <p:cNvCxnSpPr/>
          <p:nvPr/>
        </p:nvCxnSpPr>
        <p:spPr>
          <a:xfrm>
            <a:off x="8105775" y="396337"/>
            <a:ext cx="4086225" cy="0"/>
          </a:xfrm>
          <a:prstGeom prst="straightConnector1">
            <a:avLst/>
          </a:prstGeom>
          <a:noFill/>
          <a:ln w="9525" cap="flat" cmpd="sng">
            <a:solidFill>
              <a:srgbClr val="085763"/>
            </a:solidFill>
            <a:prstDash val="solid"/>
            <a:miter lim="800000"/>
            <a:headEnd type="oval" w="med" len="med"/>
            <a:tailEnd type="none" w="sm" len="sm"/>
          </a:ln>
        </p:spPr>
      </p:cxnSp>
      <p:cxnSp>
        <p:nvCxnSpPr>
          <p:cNvPr id="416" name="Google Shape;416;p5"/>
          <p:cNvCxnSpPr/>
          <p:nvPr/>
        </p:nvCxnSpPr>
        <p:spPr>
          <a:xfrm>
            <a:off x="0" y="393944"/>
            <a:ext cx="4086225" cy="0"/>
          </a:xfrm>
          <a:prstGeom prst="straightConnector1">
            <a:avLst/>
          </a:prstGeom>
          <a:noFill/>
          <a:ln w="9525" cap="flat" cmpd="sng">
            <a:solidFill>
              <a:srgbClr val="085763"/>
            </a:solidFill>
            <a:prstDash val="solid"/>
            <a:miter lim="800000"/>
            <a:headEnd type="none" w="sm" len="sm"/>
            <a:tailEnd type="oval" w="med" len="med"/>
          </a:ln>
        </p:spPr>
      </p:cxnSp>
      <p:pic>
        <p:nvPicPr>
          <p:cNvPr id="417" name="Google Shape;417;p5"/>
          <p:cNvPicPr preferRelativeResize="0"/>
          <p:nvPr/>
        </p:nvPicPr>
        <p:blipFill rotWithShape="1">
          <a:blip r:embed="rId3">
            <a:alphaModFix/>
          </a:blip>
          <a:srcRect/>
          <a:stretch/>
        </p:blipFill>
        <p:spPr>
          <a:xfrm>
            <a:off x="8479923" y="2354623"/>
            <a:ext cx="2372348" cy="2372348"/>
          </a:xfrm>
          <a:prstGeom prst="rect">
            <a:avLst/>
          </a:prstGeom>
          <a:noFill/>
          <a:ln>
            <a:noFill/>
          </a:ln>
        </p:spPr>
      </p:pic>
      <p:sp>
        <p:nvSpPr>
          <p:cNvPr id="418" name="Google Shape;418;p5"/>
          <p:cNvSpPr txBox="1"/>
          <p:nvPr/>
        </p:nvSpPr>
        <p:spPr>
          <a:xfrm>
            <a:off x="4642942" y="58896"/>
            <a:ext cx="284167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800" b="1" i="0" u="none" strike="noStrike" cap="none">
                <a:solidFill>
                  <a:srgbClr val="717171"/>
                </a:solidFill>
                <a:latin typeface="Calibri"/>
                <a:ea typeface="Calibri"/>
                <a:cs typeface="Calibri"/>
                <a:sym typeface="Calibri"/>
              </a:rPr>
              <a:t>Salesforce</a:t>
            </a:r>
            <a:endParaRPr sz="2800" b="1" i="0" u="none" strike="noStrike" cap="none">
              <a:solidFill>
                <a:srgbClr val="717171"/>
              </a:solidFill>
              <a:latin typeface="Calibri"/>
              <a:ea typeface="Calibri"/>
              <a:cs typeface="Calibri"/>
              <a:sym typeface="Calibri"/>
            </a:endParaRPr>
          </a:p>
        </p:txBody>
      </p:sp>
      <p:pic>
        <p:nvPicPr>
          <p:cNvPr id="419" name="Google Shape;419;p5"/>
          <p:cNvPicPr preferRelativeResize="0"/>
          <p:nvPr/>
        </p:nvPicPr>
        <p:blipFill rotWithShape="1">
          <a:blip r:embed="rId4">
            <a:alphaModFix/>
          </a:blip>
          <a:srcRect/>
          <a:stretch/>
        </p:blipFill>
        <p:spPr>
          <a:xfrm>
            <a:off x="293945" y="4908118"/>
            <a:ext cx="3066752" cy="1034043"/>
          </a:xfrm>
          <a:prstGeom prst="rect">
            <a:avLst/>
          </a:prstGeom>
          <a:noFill/>
          <a:ln>
            <a:noFill/>
          </a:ln>
        </p:spPr>
      </p:pic>
      <p:sp>
        <p:nvSpPr>
          <p:cNvPr id="420" name="Google Shape;420;p5"/>
          <p:cNvSpPr txBox="1"/>
          <p:nvPr/>
        </p:nvSpPr>
        <p:spPr>
          <a:xfrm>
            <a:off x="9606764" y="4806542"/>
            <a:ext cx="1593777" cy="10617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dirty="0">
                <a:solidFill>
                  <a:schemeClr val="lt1"/>
                </a:solidFill>
                <a:latin typeface="Quattrocento Sans"/>
                <a:ea typeface="Quattrocento Sans"/>
                <a:cs typeface="Quattrocento Sans"/>
                <a:sym typeface="Quattrocento Sans"/>
              </a:rPr>
              <a:t>Salesforce CPQ Service</a:t>
            </a:r>
            <a:endParaRPr sz="2100" b="0" i="0" u="none" strike="noStrike" cap="none" dirty="0">
              <a:solidFill>
                <a:schemeClr val="lt1"/>
              </a:solidFill>
              <a:latin typeface="Quattrocento Sans"/>
              <a:ea typeface="Quattrocento Sans"/>
              <a:cs typeface="Quattrocento Sans"/>
              <a:sym typeface="Quattrocento Sans"/>
            </a:endParaRPr>
          </a:p>
        </p:txBody>
      </p:sp>
      <p:sp>
        <p:nvSpPr>
          <p:cNvPr id="421" name="Google Shape;421;p5"/>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422" name="Google Shape;422;p5" descr="Logo&#10;&#10;Description automatically generated"/>
          <p:cNvPicPr preferRelativeResize="0"/>
          <p:nvPr/>
        </p:nvPicPr>
        <p:blipFill rotWithShape="1">
          <a:blip r:embed="rId5">
            <a:alphaModFix/>
          </a:blip>
          <a:srcRect/>
          <a:stretch/>
        </p:blipFill>
        <p:spPr>
          <a:xfrm>
            <a:off x="86705" y="6393417"/>
            <a:ext cx="1532830" cy="465426"/>
          </a:xfrm>
          <a:prstGeom prst="rect">
            <a:avLst/>
          </a:prstGeom>
          <a:noFill/>
          <a:ln>
            <a:noFill/>
          </a:ln>
        </p:spPr>
      </p:pic>
      <p:sp>
        <p:nvSpPr>
          <p:cNvPr id="2" name="Google Shape;391;p5">
            <a:extLst>
              <a:ext uri="{FF2B5EF4-FFF2-40B4-BE49-F238E27FC236}">
                <a16:creationId xmlns:a16="http://schemas.microsoft.com/office/drawing/2014/main" id="{C6CB48E3-24DF-605C-EE33-A657DC4BF612}"/>
              </a:ext>
            </a:extLst>
          </p:cNvPr>
          <p:cNvSpPr txBox="1"/>
          <p:nvPr/>
        </p:nvSpPr>
        <p:spPr>
          <a:xfrm rot="16200000">
            <a:off x="2220952" y="3430928"/>
            <a:ext cx="1445151" cy="362851"/>
          </a:xfrm>
          <a:prstGeom prst="rect">
            <a:avLst/>
          </a:prstGeom>
          <a:noFill/>
          <a:ln>
            <a:noFill/>
          </a:ln>
        </p:spPr>
        <p:txBody>
          <a:bodyPr spcFirstLastPara="1" wrap="square" lIns="0" tIns="65150" rIns="84450" bIns="0" anchor="t" anchorCtr="0">
            <a:noAutofit/>
          </a:bodyPr>
          <a:lstStyle/>
          <a:p>
            <a:pPr marL="0" marR="0" lvl="0" indent="0" algn="r" rtl="0">
              <a:lnSpc>
                <a:spcPct val="90000"/>
              </a:lnSpc>
              <a:spcBef>
                <a:spcPts val="0"/>
              </a:spcBef>
              <a:spcAft>
                <a:spcPts val="0"/>
              </a:spcAft>
              <a:buClr>
                <a:schemeClr val="lt1"/>
              </a:buClr>
              <a:buSzPts val="1900"/>
              <a:buFont typeface="Quattrocento Sans"/>
              <a:buNone/>
            </a:pPr>
            <a:r>
              <a:rPr lang="en-US" sz="1900" b="0" i="0" u="none" strike="noStrike" cap="none">
                <a:solidFill>
                  <a:schemeClr val="lt1"/>
                </a:solidFill>
                <a:latin typeface="Quattrocento Sans"/>
                <a:ea typeface="Quattrocento Sans"/>
                <a:cs typeface="Quattrocento Sans"/>
                <a:sym typeface="Quattrocento Sans"/>
              </a:rPr>
              <a:t>.</a:t>
            </a:r>
            <a:endParaRPr sz="1900" b="0" i="0" u="none" strike="noStrike" cap="none">
              <a:solidFill>
                <a:schemeClr val="lt1"/>
              </a:solidFill>
              <a:latin typeface="Quattrocento Sans"/>
              <a:ea typeface="Quattrocento Sans"/>
              <a:cs typeface="Quattrocento Sans"/>
              <a:sym typeface="Quattrocento Sans"/>
            </a:endParaRPr>
          </a:p>
        </p:txBody>
      </p:sp>
      <p:sp>
        <p:nvSpPr>
          <p:cNvPr id="3" name="Google Shape;391;p5">
            <a:extLst>
              <a:ext uri="{FF2B5EF4-FFF2-40B4-BE49-F238E27FC236}">
                <a16:creationId xmlns:a16="http://schemas.microsoft.com/office/drawing/2014/main" id="{E6325593-EF8F-D2C4-7DBE-B441A9F8419E}"/>
              </a:ext>
            </a:extLst>
          </p:cNvPr>
          <p:cNvSpPr txBox="1"/>
          <p:nvPr/>
        </p:nvSpPr>
        <p:spPr>
          <a:xfrm rot="16200000">
            <a:off x="2373352" y="3583328"/>
            <a:ext cx="1445151" cy="362851"/>
          </a:xfrm>
          <a:prstGeom prst="rect">
            <a:avLst/>
          </a:prstGeom>
          <a:noFill/>
          <a:ln>
            <a:noFill/>
          </a:ln>
        </p:spPr>
        <p:txBody>
          <a:bodyPr spcFirstLastPara="1" wrap="square" lIns="0" tIns="65150" rIns="84450" bIns="0" anchor="t" anchorCtr="0">
            <a:noAutofit/>
          </a:bodyPr>
          <a:lstStyle/>
          <a:p>
            <a:pPr marL="0" marR="0" lvl="0" indent="0" algn="r" rtl="0">
              <a:lnSpc>
                <a:spcPct val="90000"/>
              </a:lnSpc>
              <a:spcBef>
                <a:spcPts val="0"/>
              </a:spcBef>
              <a:spcAft>
                <a:spcPts val="0"/>
              </a:spcAft>
              <a:buClr>
                <a:schemeClr val="lt1"/>
              </a:buClr>
              <a:buSzPts val="1900"/>
              <a:buFont typeface="Quattrocento Sans"/>
              <a:buNone/>
            </a:pPr>
            <a:r>
              <a:rPr lang="en-US" sz="1900" b="0" i="0" u="none" strike="noStrike" cap="none" dirty="0">
                <a:solidFill>
                  <a:schemeClr val="lt1"/>
                </a:solidFill>
                <a:latin typeface="Quattrocento Sans"/>
                <a:ea typeface="Quattrocento Sans"/>
                <a:cs typeface="Quattrocento Sans"/>
                <a:sym typeface="Quattrocento Sans"/>
              </a:rPr>
              <a:t>.</a:t>
            </a:r>
            <a:endParaRPr sz="1900" b="0" i="0" u="none" strike="noStrike" cap="none" dirty="0">
              <a:solidFill>
                <a:schemeClr val="lt1"/>
              </a:solidFill>
              <a:latin typeface="Quattrocento Sans"/>
              <a:ea typeface="Quattrocento Sans"/>
              <a:cs typeface="Quattrocento Sans"/>
              <a:sym typeface="Quattrocento Sans"/>
            </a:endParaRPr>
          </a:p>
        </p:txBody>
      </p:sp>
      <p:sp>
        <p:nvSpPr>
          <p:cNvPr id="5" name="Google Shape;390;p5">
            <a:extLst>
              <a:ext uri="{FF2B5EF4-FFF2-40B4-BE49-F238E27FC236}">
                <a16:creationId xmlns:a16="http://schemas.microsoft.com/office/drawing/2014/main" id="{0287D18C-3324-4498-736F-8FFC01AB9F82}"/>
              </a:ext>
            </a:extLst>
          </p:cNvPr>
          <p:cNvSpPr/>
          <p:nvPr/>
        </p:nvSpPr>
        <p:spPr>
          <a:xfrm>
            <a:off x="6378279" y="2731163"/>
            <a:ext cx="1814256" cy="1650705"/>
          </a:xfrm>
          <a:prstGeom prst="roundRect">
            <a:avLst>
              <a:gd name="adj" fmla="val 5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58F94EA0-3CD7-7B12-1C57-8460CD82C56E}"/>
              </a:ext>
            </a:extLst>
          </p:cNvPr>
          <p:cNvSpPr txBox="1"/>
          <p:nvPr/>
        </p:nvSpPr>
        <p:spPr>
          <a:xfrm>
            <a:off x="6528930" y="3176725"/>
            <a:ext cx="1567754" cy="674031"/>
          </a:xfrm>
          <a:prstGeom prst="rect">
            <a:avLst/>
          </a:prstGeom>
          <a:noFill/>
        </p:spPr>
        <p:txBody>
          <a:bodyPr wrap="square">
            <a:spAutoFit/>
          </a:bodyPr>
          <a:lstStyle/>
          <a:p>
            <a:pPr marL="0" marR="0" indent="0" algn="l" rtl="0">
              <a:lnSpc>
                <a:spcPct val="90000"/>
              </a:lnSpc>
              <a:spcBef>
                <a:spcPts val="735"/>
              </a:spcBef>
              <a:spcAft>
                <a:spcPts val="0"/>
              </a:spcAft>
            </a:pPr>
            <a:r>
              <a:rPr lang="en-IN" sz="2100" dirty="0">
                <a:solidFill>
                  <a:schemeClr val="bg1"/>
                </a:solidFill>
                <a:effectLst/>
              </a:rPr>
              <a:t>Salesforce</a:t>
            </a:r>
            <a:r>
              <a:rPr lang="en-IN" dirty="0">
                <a:solidFill>
                  <a:schemeClr val="bg1"/>
                </a:solidFill>
                <a:effectLst/>
              </a:rPr>
              <a:t> </a:t>
            </a:r>
            <a:r>
              <a:rPr lang="en-IN" sz="2100" dirty="0" err="1">
                <a:solidFill>
                  <a:schemeClr val="bg1"/>
                </a:solidFill>
                <a:effectLst/>
              </a:rPr>
              <a:t>Litify</a:t>
            </a:r>
            <a:endParaRPr lang="en-IN" sz="2100" dirty="0">
              <a:solidFill>
                <a:schemeClr val="bg1"/>
              </a:solidFill>
              <a:effectLst/>
            </a:endParaRPr>
          </a:p>
        </p:txBody>
      </p:sp>
      <p:sp>
        <p:nvSpPr>
          <p:cNvPr id="10" name="Google Shape;395;p5">
            <a:extLst>
              <a:ext uri="{FF2B5EF4-FFF2-40B4-BE49-F238E27FC236}">
                <a16:creationId xmlns:a16="http://schemas.microsoft.com/office/drawing/2014/main" id="{2215C8A5-A641-4E16-8EFF-3C4ED67DE0D2}"/>
              </a:ext>
            </a:extLst>
          </p:cNvPr>
          <p:cNvSpPr/>
          <p:nvPr/>
        </p:nvSpPr>
        <p:spPr>
          <a:xfrm>
            <a:off x="3758845" y="4563095"/>
            <a:ext cx="1814256" cy="1574155"/>
          </a:xfrm>
          <a:prstGeom prst="roundRect">
            <a:avLst>
              <a:gd name="adj" fmla="val 5000"/>
            </a:avLst>
          </a:prstGeom>
          <a:solidFill>
            <a:srgbClr val="0C82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407;p5">
            <a:extLst>
              <a:ext uri="{FF2B5EF4-FFF2-40B4-BE49-F238E27FC236}">
                <a16:creationId xmlns:a16="http://schemas.microsoft.com/office/drawing/2014/main" id="{882C18ED-8093-6E21-F0FA-C52DD7375D16}"/>
              </a:ext>
            </a:extLst>
          </p:cNvPr>
          <p:cNvSpPr/>
          <p:nvPr/>
        </p:nvSpPr>
        <p:spPr>
          <a:xfrm rot="5400000">
            <a:off x="5472692" y="5835043"/>
            <a:ext cx="262476" cy="278333"/>
          </a:xfrm>
          <a:prstGeom prst="flowChartExtract">
            <a:avLst/>
          </a:prstGeom>
          <a:solidFill>
            <a:schemeClr val="lt1"/>
          </a:solidFill>
          <a:ln w="9525" cap="flat" cmpd="sng">
            <a:solidFill>
              <a:srgbClr val="E2031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407;p5">
            <a:extLst>
              <a:ext uri="{FF2B5EF4-FFF2-40B4-BE49-F238E27FC236}">
                <a16:creationId xmlns:a16="http://schemas.microsoft.com/office/drawing/2014/main" id="{4E1B4437-4F48-D33F-0F46-F83B2128549B}"/>
              </a:ext>
            </a:extLst>
          </p:cNvPr>
          <p:cNvSpPr/>
          <p:nvPr/>
        </p:nvSpPr>
        <p:spPr>
          <a:xfrm rot="5400000">
            <a:off x="6209858" y="4103903"/>
            <a:ext cx="262476" cy="278333"/>
          </a:xfrm>
          <a:prstGeom prst="flowChartExtract">
            <a:avLst/>
          </a:prstGeom>
          <a:solidFill>
            <a:schemeClr val="lt1"/>
          </a:solidFill>
          <a:ln w="9525" cap="flat" cmpd="sng">
            <a:solidFill>
              <a:srgbClr val="E2031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TextBox 12">
            <a:extLst>
              <a:ext uri="{FF2B5EF4-FFF2-40B4-BE49-F238E27FC236}">
                <a16:creationId xmlns:a16="http://schemas.microsoft.com/office/drawing/2014/main" id="{F704C6AA-8AF1-4567-CF1F-85700EDA6542}"/>
              </a:ext>
            </a:extLst>
          </p:cNvPr>
          <p:cNvSpPr txBox="1"/>
          <p:nvPr/>
        </p:nvSpPr>
        <p:spPr>
          <a:xfrm>
            <a:off x="3849225" y="4859671"/>
            <a:ext cx="1582063" cy="1061829"/>
          </a:xfrm>
          <a:prstGeom prst="rect">
            <a:avLst/>
          </a:prstGeom>
          <a:noFill/>
        </p:spPr>
        <p:txBody>
          <a:bodyPr wrap="square" rtlCol="0">
            <a:spAutoFit/>
          </a:bodyPr>
          <a:lstStyle/>
          <a:p>
            <a:r>
              <a:rPr lang="en-IN" sz="2100" dirty="0">
                <a:solidFill>
                  <a:schemeClr val="bg1"/>
                </a:solidFill>
              </a:rPr>
              <a:t>Salesforce Community Cloud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6"/>
          <p:cNvGrpSpPr/>
          <p:nvPr/>
        </p:nvGrpSpPr>
        <p:grpSpPr>
          <a:xfrm>
            <a:off x="4660382" y="926177"/>
            <a:ext cx="7211029" cy="5005645"/>
            <a:chOff x="0" y="2446"/>
            <a:chExt cx="7211029" cy="5005645"/>
          </a:xfrm>
        </p:grpSpPr>
        <p:sp>
          <p:nvSpPr>
            <p:cNvPr id="428" name="Google Shape;428;p6"/>
            <p:cNvSpPr/>
            <p:nvPr/>
          </p:nvSpPr>
          <p:spPr>
            <a:xfrm rot="5400000">
              <a:off x="4165971" y="-1497720"/>
              <a:ext cx="1475057" cy="4615059"/>
            </a:xfrm>
            <a:prstGeom prst="round2SameRect">
              <a:avLst>
                <a:gd name="adj1" fmla="val 16667"/>
                <a:gd name="adj2" fmla="val 0"/>
              </a:avLst>
            </a:prstGeom>
            <a:solidFill>
              <a:srgbClr val="0C8295"/>
            </a:solidFill>
            <a:ln w="25400" cap="flat" cmpd="sng">
              <a:solidFill>
                <a:srgbClr val="CCD3EA">
                  <a:alpha val="88235"/>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6"/>
            <p:cNvSpPr txBox="1"/>
            <p:nvPr/>
          </p:nvSpPr>
          <p:spPr>
            <a:xfrm>
              <a:off x="2595970" y="144287"/>
              <a:ext cx="4543053" cy="1331045"/>
            </a:xfrm>
            <a:prstGeom prst="rect">
              <a:avLst/>
            </a:prstGeom>
            <a:solidFill>
              <a:srgbClr val="0C8295"/>
            </a:solidFill>
            <a:ln>
              <a:noFill/>
            </a:ln>
          </p:spPr>
          <p:txBody>
            <a:bodyPr spcFirstLastPara="1" wrap="square" lIns="247650" tIns="123825" rIns="247650" bIns="123825" anchor="ctr" anchorCtr="0">
              <a:noAutofit/>
            </a:bodyPr>
            <a:lstStyle/>
            <a:p>
              <a:pPr marL="114300" marR="0" lvl="1" indent="-11430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Qualify lead</a:t>
              </a:r>
              <a:endParaRPr sz="1400" b="0" i="0" u="none" strike="noStrike" cap="none">
                <a:solidFill>
                  <a:schemeClr val="lt1"/>
                </a:solidFill>
                <a:latin typeface="Calibri"/>
                <a:ea typeface="Calibri"/>
                <a:cs typeface="Calibri"/>
                <a:sym typeface="Calibri"/>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Assign leads</a:t>
              </a:r>
              <a:endParaRPr sz="1400" b="0" i="0" u="none" strike="noStrike" cap="none">
                <a:solidFill>
                  <a:schemeClr val="lt1"/>
                </a:solidFill>
                <a:latin typeface="Calibri"/>
                <a:ea typeface="Calibri"/>
                <a:cs typeface="Calibri"/>
                <a:sym typeface="Calibri"/>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Convert lead</a:t>
              </a:r>
              <a:endParaRPr sz="1400" b="0" i="0" u="none" strike="noStrike" cap="none">
                <a:solidFill>
                  <a:schemeClr val="lt1"/>
                </a:solidFill>
                <a:latin typeface="Calibri"/>
                <a:ea typeface="Calibri"/>
                <a:cs typeface="Calibri"/>
                <a:sym typeface="Calibri"/>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Track opportunities</a:t>
              </a:r>
              <a:endParaRPr sz="1400" b="0" i="0" u="none" strike="noStrike" cap="none">
                <a:solidFill>
                  <a:schemeClr val="lt1"/>
                </a:solidFill>
                <a:latin typeface="Calibri"/>
                <a:ea typeface="Calibri"/>
                <a:cs typeface="Calibri"/>
                <a:sym typeface="Calibri"/>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Keep all information on one platform</a:t>
              </a:r>
              <a:endParaRPr sz="1400" b="0" i="0" u="none" strike="noStrike" cap="none">
                <a:solidFill>
                  <a:schemeClr val="lt1"/>
                </a:solidFill>
                <a:latin typeface="Arial"/>
                <a:ea typeface="Arial"/>
                <a:cs typeface="Arial"/>
                <a:sym typeface="Arial"/>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Ease to sales process</a:t>
              </a:r>
              <a:endParaRPr sz="1400" b="0" i="0" u="none" strike="noStrike" cap="none">
                <a:solidFill>
                  <a:schemeClr val="lt1"/>
                </a:solidFill>
                <a:latin typeface="Arial"/>
                <a:ea typeface="Arial"/>
                <a:cs typeface="Arial"/>
                <a:sym typeface="Arial"/>
              </a:endParaRPr>
            </a:p>
            <a:p>
              <a:pPr marL="114300" marR="0" lvl="1" indent="-25400" algn="l" rtl="0">
                <a:lnSpc>
                  <a:spcPct val="90000"/>
                </a:lnSpc>
                <a:spcBef>
                  <a:spcPts val="210"/>
                </a:spcBef>
                <a:spcAft>
                  <a:spcPts val="0"/>
                </a:spcAft>
                <a:buClr>
                  <a:srgbClr val="000000"/>
                </a:buClr>
                <a:buSzPts val="1400"/>
                <a:buFont typeface="Arial"/>
                <a:buNone/>
              </a:pPr>
              <a:endParaRPr sz="1400" b="1" i="0" u="none" strike="noStrike" cap="none">
                <a:solidFill>
                  <a:schemeClr val="dk1"/>
                </a:solidFill>
                <a:latin typeface="Calibri"/>
                <a:ea typeface="Calibri"/>
                <a:cs typeface="Calibri"/>
                <a:sym typeface="Calibri"/>
              </a:endParaRPr>
            </a:p>
          </p:txBody>
        </p:sp>
        <p:sp>
          <p:nvSpPr>
            <p:cNvPr id="430" name="Google Shape;430;p6"/>
            <p:cNvSpPr/>
            <p:nvPr/>
          </p:nvSpPr>
          <p:spPr>
            <a:xfrm>
              <a:off x="0" y="2446"/>
              <a:ext cx="2595970" cy="1614724"/>
            </a:xfrm>
            <a:prstGeom prst="roundRect">
              <a:avLst>
                <a:gd name="adj" fmla="val 16667"/>
              </a:avLst>
            </a:prstGeom>
            <a:solidFill>
              <a:srgbClr val="0C829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6"/>
            <p:cNvSpPr txBox="1"/>
            <p:nvPr/>
          </p:nvSpPr>
          <p:spPr>
            <a:xfrm>
              <a:off x="78824" y="81270"/>
              <a:ext cx="2438322" cy="1457076"/>
            </a:xfrm>
            <a:prstGeom prst="rect">
              <a:avLst/>
            </a:prstGeom>
            <a:solidFill>
              <a:srgbClr val="0C8295"/>
            </a:solid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Calibri"/>
                  <a:ea typeface="Calibri"/>
                  <a:cs typeface="Calibri"/>
                  <a:sym typeface="Calibri"/>
                </a:rPr>
                <a:t>Sales Module</a:t>
              </a:r>
              <a:endParaRPr sz="1400" b="0" i="0" u="none" strike="noStrike" cap="none">
                <a:solidFill>
                  <a:srgbClr val="000000"/>
                </a:solidFill>
                <a:latin typeface="Calibri"/>
                <a:ea typeface="Calibri"/>
                <a:cs typeface="Calibri"/>
                <a:sym typeface="Calibri"/>
              </a:endParaRPr>
            </a:p>
          </p:txBody>
        </p:sp>
        <p:sp>
          <p:nvSpPr>
            <p:cNvPr id="432" name="Google Shape;432;p6"/>
            <p:cNvSpPr/>
            <p:nvPr/>
          </p:nvSpPr>
          <p:spPr>
            <a:xfrm rot="5400000">
              <a:off x="4257610" y="197739"/>
              <a:ext cx="1291779" cy="4615059"/>
            </a:xfrm>
            <a:prstGeom prst="round2SameRect">
              <a:avLst>
                <a:gd name="adj1" fmla="val 16667"/>
                <a:gd name="adj2" fmla="val 0"/>
              </a:avLst>
            </a:prstGeom>
            <a:solidFill>
              <a:srgbClr val="0C8295"/>
            </a:solidFill>
            <a:ln w="25400" cap="flat" cmpd="sng">
              <a:solidFill>
                <a:srgbClr val="CCD3EA">
                  <a:alpha val="88235"/>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6"/>
            <p:cNvSpPr txBox="1"/>
            <p:nvPr/>
          </p:nvSpPr>
          <p:spPr>
            <a:xfrm>
              <a:off x="2595971" y="1922438"/>
              <a:ext cx="4552000" cy="1165661"/>
            </a:xfrm>
            <a:prstGeom prst="rect">
              <a:avLst/>
            </a:prstGeom>
            <a:solidFill>
              <a:srgbClr val="0C8295"/>
            </a:solidFill>
            <a:ln>
              <a:noFill/>
            </a:ln>
          </p:spPr>
          <p:txBody>
            <a:bodyPr spcFirstLastPara="1" wrap="square" lIns="247650" tIns="123825" rIns="247650" bIns="123825" anchor="ctr" anchorCtr="0">
              <a:noAutofit/>
            </a:bodyPr>
            <a:lstStyle/>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Conduct trainings</a:t>
              </a:r>
              <a:endParaRPr sz="1400" b="0" i="0" u="none" strike="noStrike" cap="none">
                <a:solidFill>
                  <a:schemeClr val="lt1"/>
                </a:solidFill>
                <a:latin typeface="Arial"/>
                <a:ea typeface="Arial"/>
                <a:cs typeface="Arial"/>
                <a:sym typeface="Arial"/>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Manage Cases</a:t>
              </a:r>
              <a:endParaRPr sz="1400" b="0" i="0" u="none" strike="noStrike" cap="none">
                <a:solidFill>
                  <a:schemeClr val="lt1"/>
                </a:solidFill>
                <a:latin typeface="Arial"/>
                <a:ea typeface="Arial"/>
                <a:cs typeface="Arial"/>
                <a:sym typeface="Arial"/>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Provide service to customers</a:t>
              </a:r>
              <a:endParaRPr sz="1400" b="0" i="0" u="none" strike="noStrike" cap="none">
                <a:solidFill>
                  <a:schemeClr val="lt1"/>
                </a:solidFill>
                <a:latin typeface="Arial"/>
                <a:ea typeface="Arial"/>
                <a:cs typeface="Arial"/>
                <a:sym typeface="Arial"/>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Develop automated case and knowledge management</a:t>
              </a:r>
              <a:endParaRPr sz="1400" b="0" i="0" u="none" strike="noStrike" cap="none">
                <a:solidFill>
                  <a:schemeClr val="lt1"/>
                </a:solidFill>
                <a:latin typeface="Arial"/>
                <a:ea typeface="Arial"/>
                <a:cs typeface="Arial"/>
                <a:sym typeface="Arial"/>
              </a:endParaRPr>
            </a:p>
          </p:txBody>
        </p:sp>
        <p:sp>
          <p:nvSpPr>
            <p:cNvPr id="434" name="Google Shape;434;p6"/>
            <p:cNvSpPr/>
            <p:nvPr/>
          </p:nvSpPr>
          <p:spPr>
            <a:xfrm>
              <a:off x="0" y="1697907"/>
              <a:ext cx="2595970" cy="1614724"/>
            </a:xfrm>
            <a:prstGeom prst="roundRect">
              <a:avLst>
                <a:gd name="adj" fmla="val 16667"/>
              </a:avLst>
            </a:prstGeom>
            <a:solidFill>
              <a:srgbClr val="0C829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6"/>
            <p:cNvSpPr txBox="1"/>
            <p:nvPr/>
          </p:nvSpPr>
          <p:spPr>
            <a:xfrm>
              <a:off x="78824" y="1776731"/>
              <a:ext cx="2438322" cy="1457076"/>
            </a:xfrm>
            <a:prstGeom prst="rect">
              <a:avLst/>
            </a:prstGeom>
            <a:solidFill>
              <a:srgbClr val="0C8295"/>
            </a:solid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Service Module</a:t>
              </a:r>
              <a:endParaRPr sz="1400" b="0" i="0" u="none" strike="noStrike" cap="none">
                <a:solidFill>
                  <a:srgbClr val="000000"/>
                </a:solidFill>
                <a:latin typeface="Arial"/>
                <a:ea typeface="Arial"/>
                <a:cs typeface="Arial"/>
                <a:sym typeface="Arial"/>
              </a:endParaRPr>
            </a:p>
          </p:txBody>
        </p:sp>
        <p:sp>
          <p:nvSpPr>
            <p:cNvPr id="436" name="Google Shape;436;p6"/>
            <p:cNvSpPr/>
            <p:nvPr/>
          </p:nvSpPr>
          <p:spPr>
            <a:xfrm rot="5400000">
              <a:off x="4257610" y="1893200"/>
              <a:ext cx="1291779" cy="4615059"/>
            </a:xfrm>
            <a:prstGeom prst="round2SameRect">
              <a:avLst>
                <a:gd name="adj1" fmla="val 16667"/>
                <a:gd name="adj2" fmla="val 0"/>
              </a:avLst>
            </a:prstGeom>
            <a:solidFill>
              <a:srgbClr val="0C8295"/>
            </a:solidFill>
            <a:ln w="25400" cap="flat" cmpd="sng">
              <a:solidFill>
                <a:srgbClr val="CCD3EA">
                  <a:alpha val="88235"/>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6"/>
            <p:cNvSpPr txBox="1"/>
            <p:nvPr/>
          </p:nvSpPr>
          <p:spPr>
            <a:xfrm>
              <a:off x="2595971" y="3617899"/>
              <a:ext cx="4552000" cy="1165661"/>
            </a:xfrm>
            <a:prstGeom prst="rect">
              <a:avLst/>
            </a:prstGeom>
            <a:solidFill>
              <a:srgbClr val="0C8295"/>
            </a:solidFill>
            <a:ln>
              <a:noFill/>
            </a:ln>
          </p:spPr>
          <p:txBody>
            <a:bodyPr spcFirstLastPara="1" wrap="square" lIns="247650" tIns="123825" rIns="247650" bIns="123825" anchor="ctr" anchorCtr="0">
              <a:noAutofit/>
            </a:bodyPr>
            <a:lstStyle/>
            <a:p>
              <a:pPr marL="285750" marR="0" lvl="1" indent="-285750" algn="l" rtl="0">
                <a:lnSpc>
                  <a:spcPct val="90000"/>
                </a:lnSpc>
                <a:spcBef>
                  <a:spcPts val="24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Run Campaign</a:t>
              </a:r>
              <a:endParaRPr sz="1400" b="0" i="0" u="none" strike="noStrike" cap="none">
                <a:solidFill>
                  <a:schemeClr val="lt1"/>
                </a:solidFill>
                <a:latin typeface="Arial"/>
                <a:ea typeface="Arial"/>
                <a:cs typeface="Arial"/>
                <a:sym typeface="Arial"/>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Generate Leads</a:t>
              </a:r>
              <a:endParaRPr sz="1400" b="0" i="0" u="none" strike="noStrike" cap="none">
                <a:solidFill>
                  <a:schemeClr val="lt1"/>
                </a:solidFill>
                <a:latin typeface="Arial"/>
                <a:ea typeface="Arial"/>
                <a:cs typeface="Arial"/>
                <a:sym typeface="Arial"/>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Distribute campaigns</a:t>
              </a:r>
              <a:endParaRPr sz="1400" b="0" i="0" u="none" strike="noStrike" cap="none">
                <a:solidFill>
                  <a:schemeClr val="lt1"/>
                </a:solidFill>
                <a:latin typeface="Arial"/>
                <a:ea typeface="Arial"/>
                <a:cs typeface="Arial"/>
                <a:sym typeface="Arial"/>
              </a:endParaRPr>
            </a:p>
            <a:p>
              <a:pPr marL="285750" marR="0" lvl="1" indent="-285750" algn="l" rtl="0">
                <a:lnSpc>
                  <a:spcPct val="90000"/>
                </a:lnSpc>
                <a:spcBef>
                  <a:spcPts val="210"/>
                </a:spcBef>
                <a:spcAft>
                  <a:spcPts val="0"/>
                </a:spcAft>
                <a:buClr>
                  <a:schemeClr val="lt1"/>
                </a:buClr>
                <a:buSzPts val="1400"/>
                <a:buFont typeface="Arial"/>
                <a:buChar char="•"/>
              </a:pPr>
              <a:r>
                <a:rPr lang="en-US" sz="1400" b="1" i="0" u="none" strike="noStrike" cap="none">
                  <a:solidFill>
                    <a:schemeClr val="lt1"/>
                  </a:solidFill>
                  <a:latin typeface="Calibri"/>
                  <a:ea typeface="Calibri"/>
                  <a:cs typeface="Calibri"/>
                  <a:sym typeface="Calibri"/>
                </a:rPr>
                <a:t>Enhance marketing process with this module</a:t>
              </a:r>
              <a:endParaRPr sz="1400" b="0" i="0" u="none" strike="noStrike" cap="none">
                <a:solidFill>
                  <a:schemeClr val="lt1"/>
                </a:solidFill>
                <a:latin typeface="Arial"/>
                <a:ea typeface="Arial"/>
                <a:cs typeface="Arial"/>
                <a:sym typeface="Arial"/>
              </a:endParaRPr>
            </a:p>
          </p:txBody>
        </p:sp>
        <p:sp>
          <p:nvSpPr>
            <p:cNvPr id="438" name="Google Shape;438;p6"/>
            <p:cNvSpPr/>
            <p:nvPr/>
          </p:nvSpPr>
          <p:spPr>
            <a:xfrm>
              <a:off x="0" y="3393367"/>
              <a:ext cx="2595970" cy="1614724"/>
            </a:xfrm>
            <a:prstGeom prst="roundRect">
              <a:avLst>
                <a:gd name="adj" fmla="val 16667"/>
              </a:avLst>
            </a:prstGeom>
            <a:solidFill>
              <a:srgbClr val="0C829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6"/>
            <p:cNvSpPr txBox="1"/>
            <p:nvPr/>
          </p:nvSpPr>
          <p:spPr>
            <a:xfrm>
              <a:off x="78824" y="3472191"/>
              <a:ext cx="2438322" cy="1457076"/>
            </a:xfrm>
            <a:prstGeom prst="rect">
              <a:avLst/>
            </a:prstGeom>
            <a:solidFill>
              <a:srgbClr val="0C8295"/>
            </a:solidFill>
            <a:ln>
              <a:noFill/>
            </a:ln>
          </p:spPr>
          <p:txBody>
            <a:bodyPr spcFirstLastPara="1" wrap="square" lIns="137150" tIns="68575" rIns="137150" bIns="68575"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Marketing</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260"/>
                </a:spcBef>
                <a:spcAft>
                  <a:spcPts val="0"/>
                </a:spcAft>
                <a:buClr>
                  <a:srgbClr val="000000"/>
                </a:buClr>
                <a:buSzPts val="3600"/>
                <a:buFont typeface="Arial"/>
                <a:buNone/>
              </a:pPr>
              <a:r>
                <a:rPr lang="en-US" sz="3600" b="0" i="0" u="none" strike="noStrike" cap="none">
                  <a:solidFill>
                    <a:schemeClr val="lt1"/>
                  </a:solidFill>
                  <a:latin typeface="Arial"/>
                  <a:ea typeface="Arial"/>
                  <a:cs typeface="Arial"/>
                  <a:sym typeface="Arial"/>
                </a:rPr>
                <a:t>Module</a:t>
              </a:r>
              <a:endParaRPr sz="1400" b="0" i="0" u="none" strike="noStrike" cap="none">
                <a:solidFill>
                  <a:srgbClr val="000000"/>
                </a:solidFill>
                <a:latin typeface="Arial"/>
                <a:ea typeface="Arial"/>
                <a:cs typeface="Arial"/>
                <a:sym typeface="Arial"/>
              </a:endParaRPr>
            </a:p>
          </p:txBody>
        </p:sp>
      </p:grpSp>
      <p:grpSp>
        <p:nvGrpSpPr>
          <p:cNvPr id="440" name="Google Shape;440;p6"/>
          <p:cNvGrpSpPr/>
          <p:nvPr/>
        </p:nvGrpSpPr>
        <p:grpSpPr>
          <a:xfrm>
            <a:off x="392595" y="1503729"/>
            <a:ext cx="4001832" cy="3982240"/>
            <a:chOff x="1432857" y="53153"/>
            <a:chExt cx="4001832" cy="3982240"/>
          </a:xfrm>
        </p:grpSpPr>
        <p:sp>
          <p:nvSpPr>
            <p:cNvPr id="441" name="Google Shape;441;p6"/>
            <p:cNvSpPr/>
            <p:nvPr/>
          </p:nvSpPr>
          <p:spPr>
            <a:xfrm>
              <a:off x="1787227" y="265769"/>
              <a:ext cx="3434562" cy="3434562"/>
            </a:xfrm>
            <a:prstGeom prst="pie">
              <a:avLst>
                <a:gd name="adj1" fmla="val 16200000"/>
                <a:gd name="adj2" fmla="val 180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6"/>
            <p:cNvSpPr txBox="1"/>
            <p:nvPr/>
          </p:nvSpPr>
          <p:spPr>
            <a:xfrm>
              <a:off x="3597324" y="993569"/>
              <a:ext cx="1226629" cy="1022191"/>
            </a:xfrm>
            <a:prstGeom prst="rect">
              <a:avLst/>
            </a:prstGeom>
            <a:solidFill>
              <a:schemeClr val="accent4"/>
            </a:solid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Customizability</a:t>
              </a:r>
              <a:endParaRPr sz="1400" b="0" i="0" u="none" strike="noStrike" cap="none">
                <a:solidFill>
                  <a:srgbClr val="000000"/>
                </a:solidFill>
                <a:latin typeface="Arial"/>
                <a:ea typeface="Arial"/>
                <a:cs typeface="Arial"/>
                <a:sym typeface="Arial"/>
              </a:endParaRPr>
            </a:p>
          </p:txBody>
        </p:sp>
        <p:sp>
          <p:nvSpPr>
            <p:cNvPr id="443" name="Google Shape;443;p6"/>
            <p:cNvSpPr/>
            <p:nvPr/>
          </p:nvSpPr>
          <p:spPr>
            <a:xfrm>
              <a:off x="1716492" y="388432"/>
              <a:ext cx="3434562" cy="3434562"/>
            </a:xfrm>
            <a:prstGeom prst="pie">
              <a:avLst>
                <a:gd name="adj1" fmla="val 1800000"/>
                <a:gd name="adj2" fmla="val 900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6"/>
            <p:cNvSpPr txBox="1"/>
            <p:nvPr/>
          </p:nvSpPr>
          <p:spPr>
            <a:xfrm>
              <a:off x="2534245" y="2616809"/>
              <a:ext cx="1839944" cy="899528"/>
            </a:xfrm>
            <a:prstGeom prst="rect">
              <a:avLst/>
            </a:prstGeom>
            <a:solidFill>
              <a:schemeClr val="accent4"/>
            </a:solid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Integration Capabilities</a:t>
              </a:r>
              <a:endParaRPr sz="1400" b="0" i="0" u="none" strike="noStrike" cap="none">
                <a:solidFill>
                  <a:srgbClr val="000000"/>
                </a:solidFill>
                <a:latin typeface="Arial"/>
                <a:ea typeface="Arial"/>
                <a:cs typeface="Arial"/>
                <a:sym typeface="Arial"/>
              </a:endParaRPr>
            </a:p>
          </p:txBody>
        </p:sp>
        <p:sp>
          <p:nvSpPr>
            <p:cNvPr id="445" name="Google Shape;445;p6"/>
            <p:cNvSpPr/>
            <p:nvPr/>
          </p:nvSpPr>
          <p:spPr>
            <a:xfrm>
              <a:off x="1645756" y="265769"/>
              <a:ext cx="3434562" cy="3434562"/>
            </a:xfrm>
            <a:prstGeom prst="pie">
              <a:avLst>
                <a:gd name="adj1" fmla="val 9000000"/>
                <a:gd name="adj2" fmla="val 1620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6"/>
            <p:cNvSpPr txBox="1"/>
            <p:nvPr/>
          </p:nvSpPr>
          <p:spPr>
            <a:xfrm>
              <a:off x="2043593" y="993569"/>
              <a:ext cx="1226629" cy="1022191"/>
            </a:xfrm>
            <a:prstGeom prst="rect">
              <a:avLst/>
            </a:prstGeom>
            <a:solidFill>
              <a:schemeClr val="accent4"/>
            </a:solidFill>
            <a:ln>
              <a:noFill/>
            </a:ln>
          </p:spPr>
          <p:txBody>
            <a:bodyPr spcFirstLastPara="1" wrap="square" lIns="16500" tIns="16500" rIns="16500" bIns="16500"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chemeClr val="lt1"/>
                  </a:solidFill>
                  <a:latin typeface="Arial"/>
                  <a:ea typeface="Arial"/>
                  <a:cs typeface="Arial"/>
                  <a:sym typeface="Arial"/>
                </a:rPr>
                <a:t>Moderate Pricing</a:t>
              </a:r>
              <a:endParaRPr sz="1400" b="0" i="0" u="none" strike="noStrike" cap="none">
                <a:solidFill>
                  <a:srgbClr val="000000"/>
                </a:solidFill>
                <a:latin typeface="Arial"/>
                <a:ea typeface="Arial"/>
                <a:cs typeface="Arial"/>
                <a:sym typeface="Arial"/>
              </a:endParaRPr>
            </a:p>
          </p:txBody>
        </p:sp>
        <p:sp>
          <p:nvSpPr>
            <p:cNvPr id="447" name="Google Shape;447;p6"/>
            <p:cNvSpPr/>
            <p:nvPr/>
          </p:nvSpPr>
          <p:spPr>
            <a:xfrm>
              <a:off x="1574895" y="53153"/>
              <a:ext cx="3859794" cy="3859794"/>
            </a:xfrm>
            <a:custGeom>
              <a:avLst/>
              <a:gdLst/>
              <a:ahLst/>
              <a:cxnLst/>
              <a:rect l="l" t="t" r="r" b="b"/>
              <a:pathLst>
                <a:path w="120000" h="120000" extrusionOk="0">
                  <a:moveTo>
                    <a:pt x="59991" y="4067"/>
                  </a:moveTo>
                  <a:lnTo>
                    <a:pt x="59991" y="4067"/>
                  </a:lnTo>
                  <a:cubicBezTo>
                    <a:pt x="79078" y="4064"/>
                    <a:pt x="96849" y="13795"/>
                    <a:pt x="107129" y="29878"/>
                  </a:cubicBezTo>
                  <a:cubicBezTo>
                    <a:pt x="117408" y="45960"/>
                    <a:pt x="118776" y="66175"/>
                    <a:pt x="110758" y="83496"/>
                  </a:cubicBezTo>
                  <a:lnTo>
                    <a:pt x="114269" y="85523"/>
                  </a:lnTo>
                  <a:lnTo>
                    <a:pt x="105797" y="86441"/>
                  </a:lnTo>
                  <a:lnTo>
                    <a:pt x="101940" y="78405"/>
                  </a:lnTo>
                  <a:lnTo>
                    <a:pt x="105449" y="80431"/>
                  </a:lnTo>
                  <a:cubicBezTo>
                    <a:pt x="112382" y="65011"/>
                    <a:pt x="111022" y="47127"/>
                    <a:pt x="101838" y="32932"/>
                  </a:cubicBezTo>
                  <a:cubicBezTo>
                    <a:pt x="92654" y="18737"/>
                    <a:pt x="76899" y="10167"/>
                    <a:pt x="59992" y="1016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6"/>
            <p:cNvSpPr/>
            <p:nvPr/>
          </p:nvSpPr>
          <p:spPr>
            <a:xfrm>
              <a:off x="1503876" y="175599"/>
              <a:ext cx="3859794" cy="3859794"/>
            </a:xfrm>
            <a:custGeom>
              <a:avLst/>
              <a:gdLst/>
              <a:ahLst/>
              <a:cxnLst/>
              <a:rect l="l" t="t" r="r" b="b"/>
              <a:pathLst>
                <a:path w="120000" h="120000" extrusionOk="0">
                  <a:moveTo>
                    <a:pt x="108435" y="87973"/>
                  </a:moveTo>
                  <a:cubicBezTo>
                    <a:pt x="98891" y="104498"/>
                    <a:pt x="81581" y="115017"/>
                    <a:pt x="62518" y="115876"/>
                  </a:cubicBezTo>
                  <a:cubicBezTo>
                    <a:pt x="43454" y="116735"/>
                    <a:pt x="25269" y="107816"/>
                    <a:pt x="14277" y="92216"/>
                  </a:cubicBezTo>
                  <a:lnTo>
                    <a:pt x="10766" y="94244"/>
                  </a:lnTo>
                  <a:lnTo>
                    <a:pt x="14207" y="86447"/>
                  </a:lnTo>
                  <a:lnTo>
                    <a:pt x="23095" y="87124"/>
                  </a:lnTo>
                  <a:lnTo>
                    <a:pt x="19585" y="89151"/>
                  </a:lnTo>
                  <a:cubicBezTo>
                    <a:pt x="29474" y="102860"/>
                    <a:pt x="45637" y="110621"/>
                    <a:pt x="62519" y="109767"/>
                  </a:cubicBezTo>
                  <a:cubicBezTo>
                    <a:pt x="79400" y="108913"/>
                    <a:pt x="94697" y="99559"/>
                    <a:pt x="103151" y="84922"/>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6"/>
            <p:cNvSpPr/>
            <p:nvPr/>
          </p:nvSpPr>
          <p:spPr>
            <a:xfrm>
              <a:off x="1432857" y="53153"/>
              <a:ext cx="3859794" cy="3859794"/>
            </a:xfrm>
            <a:custGeom>
              <a:avLst/>
              <a:gdLst/>
              <a:ahLst/>
              <a:cxnLst/>
              <a:rect l="l" t="t" r="r" b="b"/>
              <a:pathLst>
                <a:path w="120000" h="120000" extrusionOk="0">
                  <a:moveTo>
                    <a:pt x="11561" y="87966"/>
                  </a:moveTo>
                  <a:lnTo>
                    <a:pt x="11561" y="87966"/>
                  </a:lnTo>
                  <a:cubicBezTo>
                    <a:pt x="2017" y="71436"/>
                    <a:pt x="1562" y="51181"/>
                    <a:pt x="10353" y="34238"/>
                  </a:cubicBezTo>
                  <a:cubicBezTo>
                    <a:pt x="19144" y="17296"/>
                    <a:pt x="35968" y="6007"/>
                    <a:pt x="54979" y="4293"/>
                  </a:cubicBezTo>
                  <a:lnTo>
                    <a:pt x="54979" y="239"/>
                  </a:lnTo>
                  <a:lnTo>
                    <a:pt x="60009" y="7118"/>
                  </a:lnTo>
                  <a:lnTo>
                    <a:pt x="54977" y="14476"/>
                  </a:lnTo>
                  <a:lnTo>
                    <a:pt x="54978" y="10423"/>
                  </a:lnTo>
                  <a:lnTo>
                    <a:pt x="54978" y="10423"/>
                  </a:lnTo>
                  <a:cubicBezTo>
                    <a:pt x="38157" y="12127"/>
                    <a:pt x="23347" y="22244"/>
                    <a:pt x="15643" y="37294"/>
                  </a:cubicBezTo>
                  <a:cubicBezTo>
                    <a:pt x="7939" y="52344"/>
                    <a:pt x="8392" y="70273"/>
                    <a:pt x="16845" y="84915"/>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50" name="Google Shape;450;p6"/>
          <p:cNvCxnSpPr/>
          <p:nvPr/>
        </p:nvCxnSpPr>
        <p:spPr>
          <a:xfrm>
            <a:off x="4463097" y="926177"/>
            <a:ext cx="0" cy="5136998"/>
          </a:xfrm>
          <a:prstGeom prst="straightConnector1">
            <a:avLst/>
          </a:prstGeom>
          <a:noFill/>
          <a:ln w="9525" cap="flat" cmpd="sng">
            <a:solidFill>
              <a:schemeClr val="dk1"/>
            </a:solidFill>
            <a:prstDash val="solid"/>
            <a:round/>
            <a:headEnd type="none" w="sm" len="sm"/>
            <a:tailEnd type="none" w="sm" len="sm"/>
          </a:ln>
        </p:spPr>
      </p:cxnSp>
      <p:cxnSp>
        <p:nvCxnSpPr>
          <p:cNvPr id="451" name="Google Shape;451;p6"/>
          <p:cNvCxnSpPr/>
          <p:nvPr/>
        </p:nvCxnSpPr>
        <p:spPr>
          <a:xfrm>
            <a:off x="0" y="401045"/>
            <a:ext cx="3428333" cy="0"/>
          </a:xfrm>
          <a:prstGeom prst="straightConnector1">
            <a:avLst/>
          </a:prstGeom>
          <a:noFill/>
          <a:ln w="9525" cap="flat" cmpd="sng">
            <a:solidFill>
              <a:srgbClr val="085763"/>
            </a:solidFill>
            <a:prstDash val="solid"/>
            <a:miter lim="800000"/>
            <a:headEnd type="none" w="sm" len="sm"/>
            <a:tailEnd type="oval" w="med" len="med"/>
          </a:ln>
        </p:spPr>
      </p:cxnSp>
      <p:cxnSp>
        <p:nvCxnSpPr>
          <p:cNvPr id="452" name="Google Shape;452;p6"/>
          <p:cNvCxnSpPr/>
          <p:nvPr/>
        </p:nvCxnSpPr>
        <p:spPr>
          <a:xfrm>
            <a:off x="8662366" y="401045"/>
            <a:ext cx="3529634" cy="0"/>
          </a:xfrm>
          <a:prstGeom prst="straightConnector1">
            <a:avLst/>
          </a:prstGeom>
          <a:noFill/>
          <a:ln w="9525" cap="flat" cmpd="sng">
            <a:solidFill>
              <a:srgbClr val="085763"/>
            </a:solidFill>
            <a:prstDash val="solid"/>
            <a:miter lim="800000"/>
            <a:headEnd type="oval" w="med" len="med"/>
            <a:tailEnd type="none" w="sm" len="sm"/>
          </a:ln>
        </p:spPr>
      </p:cxnSp>
      <p:sp>
        <p:nvSpPr>
          <p:cNvPr id="453" name="Google Shape;453;p6"/>
          <p:cNvSpPr txBox="1"/>
          <p:nvPr/>
        </p:nvSpPr>
        <p:spPr>
          <a:xfrm>
            <a:off x="3842696" y="55162"/>
            <a:ext cx="610925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n-US" sz="2800" b="1" i="0" u="none" strike="noStrike" cap="none">
                <a:solidFill>
                  <a:srgbClr val="717171"/>
                </a:solidFill>
                <a:latin typeface="Century Gothic"/>
                <a:ea typeface="Century Gothic"/>
                <a:cs typeface="Century Gothic"/>
                <a:sym typeface="Century Gothic"/>
              </a:rPr>
              <a:t>Microsoft Dynamics CRM</a:t>
            </a:r>
            <a:endParaRPr sz="2800" b="1" i="0" u="none" strike="noStrike" cap="none">
              <a:solidFill>
                <a:srgbClr val="717171"/>
              </a:solidFill>
              <a:latin typeface="Century Gothic"/>
              <a:ea typeface="Century Gothic"/>
              <a:cs typeface="Century Gothic"/>
              <a:sym typeface="Century Gothic"/>
            </a:endParaRPr>
          </a:p>
        </p:txBody>
      </p:sp>
      <p:pic>
        <p:nvPicPr>
          <p:cNvPr id="454" name="Google Shape;454;p6"/>
          <p:cNvPicPr preferRelativeResize="0"/>
          <p:nvPr/>
        </p:nvPicPr>
        <p:blipFill rotWithShape="1">
          <a:blip r:embed="rId3">
            <a:alphaModFix/>
          </a:blip>
          <a:srcRect/>
          <a:stretch/>
        </p:blipFill>
        <p:spPr>
          <a:xfrm>
            <a:off x="482967" y="469671"/>
            <a:ext cx="1858982" cy="1052681"/>
          </a:xfrm>
          <a:prstGeom prst="rect">
            <a:avLst/>
          </a:prstGeom>
          <a:noFill/>
          <a:ln>
            <a:noFill/>
          </a:ln>
        </p:spPr>
      </p:pic>
      <p:sp>
        <p:nvSpPr>
          <p:cNvPr id="455" name="Google Shape;45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2"/>
              </a:buClr>
              <a:buSzPts val="1200"/>
              <a:buFont typeface="Calibri"/>
              <a:buNone/>
            </a:pPr>
            <a:fld id="{00000000-1234-1234-1234-123412341234}" type="slidenum">
              <a:rPr lang="en-US">
                <a:solidFill>
                  <a:schemeClr val="lt2"/>
                </a:solidFill>
              </a:rPr>
              <a:t>6</a:t>
            </a:fld>
            <a:endParaRPr>
              <a:solidFill>
                <a:schemeClr val="lt2"/>
              </a:solidFill>
            </a:endParaRPr>
          </a:p>
        </p:txBody>
      </p:sp>
      <p:sp>
        <p:nvSpPr>
          <p:cNvPr id="456" name="Google Shape;456;p6"/>
          <p:cNvSpPr txBox="1"/>
          <p:nvPr/>
        </p:nvSpPr>
        <p:spPr>
          <a:xfrm>
            <a:off x="1" y="635635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457" name="Google Shape;457;p6" descr="Logo&#10;&#10;Description automatically generated"/>
          <p:cNvPicPr preferRelativeResize="0"/>
          <p:nvPr/>
        </p:nvPicPr>
        <p:blipFill rotWithShape="1">
          <a:blip r:embed="rId4">
            <a:alphaModFix/>
          </a:blip>
          <a:srcRect/>
          <a:stretch/>
        </p:blipFill>
        <p:spPr>
          <a:xfrm>
            <a:off x="86705" y="6393417"/>
            <a:ext cx="1532830" cy="465426"/>
          </a:xfrm>
          <a:prstGeom prst="rect">
            <a:avLst/>
          </a:prstGeom>
          <a:noFill/>
          <a:ln>
            <a:noFill/>
          </a:ln>
        </p:spPr>
      </p:pic>
      <p:pic>
        <p:nvPicPr>
          <p:cNvPr id="1026" name="Picture 2" descr="DemandDynamics: Microsoft Dynamics 365 Gold Partner">
            <a:extLst>
              <a:ext uri="{FF2B5EF4-FFF2-40B4-BE49-F238E27FC236}">
                <a16:creationId xmlns:a16="http://schemas.microsoft.com/office/drawing/2014/main" id="{B38835D4-144A-5819-3CE5-DBE879AB29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1817" y="5407632"/>
            <a:ext cx="2182763" cy="9116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9;p21">
            <a:extLst>
              <a:ext uri="{FF2B5EF4-FFF2-40B4-BE49-F238E27FC236}">
                <a16:creationId xmlns:a16="http://schemas.microsoft.com/office/drawing/2014/main" id="{7D5A3C77-599C-34EE-D148-DB3813EE83C9}"/>
              </a:ext>
            </a:extLst>
          </p:cNvPr>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3" name="Google Shape;590;p21" descr="Logo&#10;&#10;Description automatically generated">
            <a:extLst>
              <a:ext uri="{FF2B5EF4-FFF2-40B4-BE49-F238E27FC236}">
                <a16:creationId xmlns:a16="http://schemas.microsoft.com/office/drawing/2014/main" id="{C312229F-23D5-3F9E-234C-4C4A0A7187ED}"/>
              </a:ext>
            </a:extLst>
          </p:cNvPr>
          <p:cNvPicPr preferRelativeResize="0"/>
          <p:nvPr/>
        </p:nvPicPr>
        <p:blipFill rotWithShape="1">
          <a:blip r:embed="rId2">
            <a:alphaModFix/>
          </a:blip>
          <a:srcRect/>
          <a:stretch/>
        </p:blipFill>
        <p:spPr>
          <a:xfrm>
            <a:off x="86705" y="6393417"/>
            <a:ext cx="1532830" cy="465426"/>
          </a:xfrm>
          <a:prstGeom prst="rect">
            <a:avLst/>
          </a:prstGeom>
          <a:noFill/>
          <a:ln>
            <a:noFill/>
          </a:ln>
        </p:spPr>
      </p:pic>
      <p:cxnSp>
        <p:nvCxnSpPr>
          <p:cNvPr id="4" name="Google Shape;587;p21">
            <a:extLst>
              <a:ext uri="{FF2B5EF4-FFF2-40B4-BE49-F238E27FC236}">
                <a16:creationId xmlns:a16="http://schemas.microsoft.com/office/drawing/2014/main" id="{9C966A2D-2F16-A107-1ED6-48386D39A599}"/>
              </a:ext>
            </a:extLst>
          </p:cNvPr>
          <p:cNvCxnSpPr>
            <a:cxnSpLocks/>
          </p:cNvCxnSpPr>
          <p:nvPr/>
        </p:nvCxnSpPr>
        <p:spPr>
          <a:xfrm>
            <a:off x="-3" y="331955"/>
            <a:ext cx="4479536" cy="0"/>
          </a:xfrm>
          <a:prstGeom prst="straightConnector1">
            <a:avLst/>
          </a:prstGeom>
          <a:noFill/>
          <a:ln w="9525" cap="flat" cmpd="sng">
            <a:solidFill>
              <a:srgbClr val="085763"/>
            </a:solidFill>
            <a:prstDash val="solid"/>
            <a:miter lim="800000"/>
            <a:headEnd type="none" w="sm" len="sm"/>
            <a:tailEnd type="oval" w="med" len="med"/>
          </a:ln>
        </p:spPr>
      </p:cxnSp>
      <p:cxnSp>
        <p:nvCxnSpPr>
          <p:cNvPr id="5" name="Google Shape;588;p21">
            <a:extLst>
              <a:ext uri="{FF2B5EF4-FFF2-40B4-BE49-F238E27FC236}">
                <a16:creationId xmlns:a16="http://schemas.microsoft.com/office/drawing/2014/main" id="{33F027AB-AF0B-63A8-2773-F1D22C31D743}"/>
              </a:ext>
            </a:extLst>
          </p:cNvPr>
          <p:cNvCxnSpPr>
            <a:cxnSpLocks/>
          </p:cNvCxnSpPr>
          <p:nvPr/>
        </p:nvCxnSpPr>
        <p:spPr>
          <a:xfrm flipH="1">
            <a:off x="7582328" y="306510"/>
            <a:ext cx="4609672" cy="0"/>
          </a:xfrm>
          <a:prstGeom prst="straightConnector1">
            <a:avLst/>
          </a:prstGeom>
          <a:noFill/>
          <a:ln w="9525" cap="flat" cmpd="sng">
            <a:solidFill>
              <a:srgbClr val="085763"/>
            </a:solidFill>
            <a:prstDash val="solid"/>
            <a:miter lim="800000"/>
            <a:headEnd type="none" w="sm" len="sm"/>
            <a:tailEnd type="oval" w="med" len="med"/>
          </a:ln>
        </p:spPr>
      </p:cxnSp>
      <p:sp>
        <p:nvSpPr>
          <p:cNvPr id="8" name="Google Shape;586;p21">
            <a:extLst>
              <a:ext uri="{FF2B5EF4-FFF2-40B4-BE49-F238E27FC236}">
                <a16:creationId xmlns:a16="http://schemas.microsoft.com/office/drawing/2014/main" id="{5D8BFAD6-1B6A-43BA-3615-128A12C3DA3B}"/>
              </a:ext>
            </a:extLst>
          </p:cNvPr>
          <p:cNvSpPr txBox="1"/>
          <p:nvPr/>
        </p:nvSpPr>
        <p:spPr>
          <a:xfrm>
            <a:off x="2116527" y="41636"/>
            <a:ext cx="772453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717171"/>
                </a:solidFill>
                <a:latin typeface="Century Gothic"/>
                <a:sym typeface="Century Gothic"/>
              </a:rPr>
              <a:t>Power BI</a:t>
            </a:r>
            <a:endParaRPr lang="en-US" dirty="0"/>
          </a:p>
        </p:txBody>
      </p:sp>
      <p:sp>
        <p:nvSpPr>
          <p:cNvPr id="14" name="Rectangle 1">
            <a:extLst>
              <a:ext uri="{FF2B5EF4-FFF2-40B4-BE49-F238E27FC236}">
                <a16:creationId xmlns:a16="http://schemas.microsoft.com/office/drawing/2014/main" id="{B1A619CF-CD81-CBC2-540B-81B46FCE7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a:extLst>
              <a:ext uri="{FF2B5EF4-FFF2-40B4-BE49-F238E27FC236}">
                <a16:creationId xmlns:a16="http://schemas.microsoft.com/office/drawing/2014/main" id="{5351ACB2-33F0-8AD2-2BE6-A80CBB8233D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3">
            <a:extLst>
              <a:ext uri="{FF2B5EF4-FFF2-40B4-BE49-F238E27FC236}">
                <a16:creationId xmlns:a16="http://schemas.microsoft.com/office/drawing/2014/main" id="{F5EF6E1D-961C-56C6-7C34-12F96AF1A401}"/>
              </a:ext>
            </a:extLst>
          </p:cNvPr>
          <p:cNvSpPr>
            <a:spLocks noChangeArrowheads="1"/>
          </p:cNvSpPr>
          <p:nvPr/>
        </p:nvSpPr>
        <p:spPr bwMode="auto">
          <a:xfrm flipV="1">
            <a:off x="287676" y="304799"/>
            <a:ext cx="122091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8" name="Google Shape;591;p21">
            <a:extLst>
              <a:ext uri="{FF2B5EF4-FFF2-40B4-BE49-F238E27FC236}">
                <a16:creationId xmlns:a16="http://schemas.microsoft.com/office/drawing/2014/main" id="{74BAB704-2D4F-58FA-08D0-1F9A014D1436}"/>
              </a:ext>
            </a:extLst>
          </p:cNvPr>
          <p:cNvSpPr/>
          <p:nvPr/>
        </p:nvSpPr>
        <p:spPr>
          <a:xfrm>
            <a:off x="2671281" y="581444"/>
            <a:ext cx="8899315" cy="1413473"/>
          </a:xfrm>
          <a:prstGeom prst="roundRect">
            <a:avLst>
              <a:gd name="adj" fmla="val 16667"/>
            </a:avLst>
          </a:prstGeom>
          <a:solidFill>
            <a:schemeClr val="lt1"/>
          </a:solidFill>
          <a:ln>
            <a:noFill/>
          </a:ln>
          <a:effectLst>
            <a:outerShdw blurRad="57150" dist="19050" dir="5400000" algn="ctr" rotWithShape="0">
              <a:srgbClr val="000000">
                <a:alpha val="62745"/>
              </a:srgbClr>
            </a:outerShdw>
          </a:effectLst>
        </p:spPr>
        <p:txBody>
          <a:bodyPr spcFirstLastPara="1" wrap="square" lIns="91425" tIns="45700" rIns="91425" bIns="45700" anchor="t" anchorCtr="0">
            <a:noAutofit/>
          </a:bodyPr>
          <a:lstStyle/>
          <a:p>
            <a:pPr marL="0" marR="0" lvl="0" indent="0" rtl="0">
              <a:spcBef>
                <a:spcPts val="0"/>
              </a:spcBef>
              <a:spcAft>
                <a:spcPts val="0"/>
              </a:spcAft>
              <a:buNone/>
            </a:pPr>
            <a:r>
              <a:rPr lang="en-US" sz="2000" dirty="0">
                <a:latin typeface="Calibri"/>
                <a:ea typeface="Calibri"/>
                <a:cs typeface="Calibri"/>
                <a:sym typeface="Calibri"/>
              </a:rPr>
              <a:t>Iqra Technology is a leading Power BI service provider that delivers expertise and broad experience in innovative business analytics, data visualization, customized dashboard development, and related services.</a:t>
            </a:r>
          </a:p>
          <a:p>
            <a:pPr marL="0" marR="0" lvl="0" indent="0" rtl="0">
              <a:spcBef>
                <a:spcPts val="0"/>
              </a:spcBef>
              <a:spcAft>
                <a:spcPts val="0"/>
              </a:spcAft>
              <a:buNone/>
            </a:pPr>
            <a:r>
              <a:rPr lang="en-US" sz="2000" b="1" dirty="0">
                <a:solidFill>
                  <a:schemeClr val="dk1"/>
                </a:solidFill>
                <a:latin typeface="Calibri"/>
                <a:ea typeface="Calibri"/>
                <a:cs typeface="Calibri"/>
                <a:sym typeface="Calibri"/>
              </a:rPr>
              <a:t>Iqra Technology power BI Demo: </a:t>
            </a:r>
            <a:r>
              <a:rPr lang="en-US" sz="2000" b="1" dirty="0">
                <a:solidFill>
                  <a:schemeClr val="dk1"/>
                </a:solidFill>
                <a:latin typeface="Calibri"/>
                <a:ea typeface="Calibri"/>
                <a:cs typeface="Calibri"/>
                <a:sym typeface="Calibri"/>
                <a:hlinkClick r:id="rId3"/>
              </a:rPr>
              <a:t>https://iqratechnology.com/power-bi-demo/</a:t>
            </a:r>
            <a:endParaRPr sz="2000" b="1" dirty="0">
              <a:solidFill>
                <a:schemeClr val="dk1"/>
              </a:solidFill>
              <a:latin typeface="Calibri"/>
              <a:ea typeface="Calibri"/>
              <a:cs typeface="Calibri"/>
              <a:sym typeface="Calibri"/>
            </a:endParaRPr>
          </a:p>
        </p:txBody>
      </p:sp>
      <p:sp>
        <p:nvSpPr>
          <p:cNvPr id="19" name="Rectangle 3">
            <a:extLst>
              <a:ext uri="{FF2B5EF4-FFF2-40B4-BE49-F238E27FC236}">
                <a16:creationId xmlns:a16="http://schemas.microsoft.com/office/drawing/2014/main" id="{ABE517E5-3BAC-1A5A-E502-49EE12B8AF8B}"/>
              </a:ext>
            </a:extLst>
          </p:cNvPr>
          <p:cNvSpPr>
            <a:spLocks noChangeArrowheads="1"/>
          </p:cNvSpPr>
          <p:nvPr/>
        </p:nvSpPr>
        <p:spPr bwMode="auto">
          <a:xfrm>
            <a:off x="30480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0" name="Picture 6" descr="Power BI Business intelligence Microsoft Logo Data visualization, microsoft,  text, rectangle, logo png | PNGWing">
            <a:extLst>
              <a:ext uri="{FF2B5EF4-FFF2-40B4-BE49-F238E27FC236}">
                <a16:creationId xmlns:a16="http://schemas.microsoft.com/office/drawing/2014/main" id="{B07282B8-5CAA-9796-B35A-15EE1B1AB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46" t="18783" r="15377" b="18977"/>
          <a:stretch/>
        </p:blipFill>
        <p:spPr bwMode="auto">
          <a:xfrm>
            <a:off x="1037854" y="657398"/>
            <a:ext cx="1348096" cy="11419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AFCA104D-F399-346A-F9C7-F8383EC913EF}"/>
              </a:ext>
            </a:extLst>
          </p:cNvPr>
          <p:cNvGraphicFramePr/>
          <p:nvPr>
            <p:extLst>
              <p:ext uri="{D42A27DB-BD31-4B8C-83A1-F6EECF244321}">
                <p14:modId xmlns:p14="http://schemas.microsoft.com/office/powerpoint/2010/main" val="711659437"/>
              </p:ext>
            </p:extLst>
          </p:nvPr>
        </p:nvGraphicFramePr>
        <p:xfrm>
          <a:off x="1489719" y="2254933"/>
          <a:ext cx="4777482" cy="392689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Rectangle 19">
            <a:extLst>
              <a:ext uri="{FF2B5EF4-FFF2-40B4-BE49-F238E27FC236}">
                <a16:creationId xmlns:a16="http://schemas.microsoft.com/office/drawing/2014/main" id="{3D3A8654-1EAB-31D5-8093-91AA226D33A5}"/>
              </a:ext>
            </a:extLst>
          </p:cNvPr>
          <p:cNvSpPr/>
          <p:nvPr/>
        </p:nvSpPr>
        <p:spPr>
          <a:xfrm>
            <a:off x="7691462" y="2561431"/>
            <a:ext cx="3154167" cy="46542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Power BI Support Services</a:t>
            </a:r>
          </a:p>
        </p:txBody>
      </p:sp>
      <p:sp>
        <p:nvSpPr>
          <p:cNvPr id="21" name="Rectangle 20">
            <a:extLst>
              <a:ext uri="{FF2B5EF4-FFF2-40B4-BE49-F238E27FC236}">
                <a16:creationId xmlns:a16="http://schemas.microsoft.com/office/drawing/2014/main" id="{D2BDF536-4430-DEA8-D200-E38652D61DB4}"/>
              </a:ext>
            </a:extLst>
          </p:cNvPr>
          <p:cNvSpPr/>
          <p:nvPr/>
        </p:nvSpPr>
        <p:spPr>
          <a:xfrm>
            <a:off x="7691461" y="3365720"/>
            <a:ext cx="3154167" cy="465425"/>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Power BI Development Services</a:t>
            </a:r>
          </a:p>
        </p:txBody>
      </p:sp>
      <p:sp>
        <p:nvSpPr>
          <p:cNvPr id="22" name="Rectangle 21">
            <a:extLst>
              <a:ext uri="{FF2B5EF4-FFF2-40B4-BE49-F238E27FC236}">
                <a16:creationId xmlns:a16="http://schemas.microsoft.com/office/drawing/2014/main" id="{A918AD9E-B3FE-C848-D0C4-43E3BA69F2CA}"/>
              </a:ext>
            </a:extLst>
          </p:cNvPr>
          <p:cNvSpPr/>
          <p:nvPr/>
        </p:nvSpPr>
        <p:spPr>
          <a:xfrm>
            <a:off x="7691461" y="4170009"/>
            <a:ext cx="3154167" cy="46542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Power BI Consulting Services</a:t>
            </a:r>
          </a:p>
        </p:txBody>
      </p:sp>
      <p:sp>
        <p:nvSpPr>
          <p:cNvPr id="23" name="Rectangle 22">
            <a:extLst>
              <a:ext uri="{FF2B5EF4-FFF2-40B4-BE49-F238E27FC236}">
                <a16:creationId xmlns:a16="http://schemas.microsoft.com/office/drawing/2014/main" id="{206F1035-9D65-00D1-2D91-9AA5AC0D427B}"/>
              </a:ext>
            </a:extLst>
          </p:cNvPr>
          <p:cNvSpPr/>
          <p:nvPr/>
        </p:nvSpPr>
        <p:spPr>
          <a:xfrm>
            <a:off x="7691461" y="4956772"/>
            <a:ext cx="3154167" cy="465425"/>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Power BI Implementation Services</a:t>
            </a:r>
          </a:p>
        </p:txBody>
      </p:sp>
      <p:pic>
        <p:nvPicPr>
          <p:cNvPr id="3076" name="Picture 4" descr="Support - Free marketing icons">
            <a:extLst>
              <a:ext uri="{FF2B5EF4-FFF2-40B4-BE49-F238E27FC236}">
                <a16:creationId xmlns:a16="http://schemas.microsoft.com/office/drawing/2014/main" id="{903F4E7E-B463-5191-6EE4-BF56CE4AB8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1055" y="2507711"/>
            <a:ext cx="493191" cy="4931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velopment - Free miscellaneous icons">
            <a:extLst>
              <a:ext uri="{FF2B5EF4-FFF2-40B4-BE49-F238E27FC236}">
                <a16:creationId xmlns:a16="http://schemas.microsoft.com/office/drawing/2014/main" id="{DA970DC1-F39A-1A36-34D5-EEE8A88307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4937" y="3378006"/>
            <a:ext cx="465425" cy="465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sulting icons for free download | Freepik">
            <a:extLst>
              <a:ext uri="{FF2B5EF4-FFF2-40B4-BE49-F238E27FC236}">
                <a16:creationId xmlns:a16="http://schemas.microsoft.com/office/drawing/2014/main" id="{3FD88226-98DC-E317-EA66-9FC84A1FA4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52187" y="4124508"/>
            <a:ext cx="465425" cy="4654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plementation - Free business and finance icons">
            <a:extLst>
              <a:ext uri="{FF2B5EF4-FFF2-40B4-BE49-F238E27FC236}">
                <a16:creationId xmlns:a16="http://schemas.microsoft.com/office/drawing/2014/main" id="{D6073E95-6BC4-750C-5F0D-CA9DBA2EE1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61055" y="4938357"/>
            <a:ext cx="465426" cy="46542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3F32406-980B-5D02-E704-06174FF074F8}"/>
              </a:ext>
            </a:extLst>
          </p:cNvPr>
          <p:cNvSpPr/>
          <p:nvPr/>
        </p:nvSpPr>
        <p:spPr>
          <a:xfrm>
            <a:off x="7691461" y="5724860"/>
            <a:ext cx="3154167" cy="46542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Power BI </a:t>
            </a:r>
            <a:r>
              <a:rPr lang="en-US" dirty="0"/>
              <a:t>Migration</a:t>
            </a:r>
            <a:r>
              <a:rPr lang="en-US" sz="1200" dirty="0"/>
              <a:t> Services</a:t>
            </a:r>
          </a:p>
        </p:txBody>
      </p:sp>
      <p:sp>
        <p:nvSpPr>
          <p:cNvPr id="24" name="TextBox 23">
            <a:extLst>
              <a:ext uri="{FF2B5EF4-FFF2-40B4-BE49-F238E27FC236}">
                <a16:creationId xmlns:a16="http://schemas.microsoft.com/office/drawing/2014/main" id="{A45AF2E9-017B-3FEE-1CFE-2F33B9FBC2F6}"/>
              </a:ext>
            </a:extLst>
          </p:cNvPr>
          <p:cNvSpPr txBox="1"/>
          <p:nvPr/>
        </p:nvSpPr>
        <p:spPr>
          <a:xfrm>
            <a:off x="3102763" y="3789536"/>
            <a:ext cx="1469239" cy="646331"/>
          </a:xfrm>
          <a:prstGeom prst="rect">
            <a:avLst/>
          </a:prstGeom>
          <a:noFill/>
        </p:spPr>
        <p:txBody>
          <a:bodyPr wrap="square" rtlCol="0">
            <a:spAutoFit/>
          </a:bodyPr>
          <a:lstStyle/>
          <a:p>
            <a:pPr algn="ctr"/>
            <a:r>
              <a:rPr lang="en-US" sz="1800" dirty="0">
                <a:latin typeface="+mn-lt"/>
              </a:rPr>
              <a:t>Power BI FEATURES</a:t>
            </a:r>
          </a:p>
        </p:txBody>
      </p:sp>
      <p:sp>
        <p:nvSpPr>
          <p:cNvPr id="25" name="TextBox 24">
            <a:extLst>
              <a:ext uri="{FF2B5EF4-FFF2-40B4-BE49-F238E27FC236}">
                <a16:creationId xmlns:a16="http://schemas.microsoft.com/office/drawing/2014/main" id="{A46D3451-FB0A-8D3E-F65D-66AE892EB309}"/>
              </a:ext>
            </a:extLst>
          </p:cNvPr>
          <p:cNvSpPr txBox="1"/>
          <p:nvPr/>
        </p:nvSpPr>
        <p:spPr>
          <a:xfrm>
            <a:off x="6638617" y="2034511"/>
            <a:ext cx="1878659" cy="307777"/>
          </a:xfrm>
          <a:prstGeom prst="rect">
            <a:avLst/>
          </a:prstGeom>
          <a:noFill/>
        </p:spPr>
        <p:txBody>
          <a:bodyPr wrap="square" rtlCol="0">
            <a:spAutoFit/>
          </a:bodyPr>
          <a:lstStyle/>
          <a:p>
            <a:pPr algn="ctr"/>
            <a:r>
              <a:rPr lang="en-US" dirty="0">
                <a:latin typeface="+mn-lt"/>
              </a:rPr>
              <a:t>OUR SERVICES</a:t>
            </a:r>
          </a:p>
        </p:txBody>
      </p:sp>
      <p:pic>
        <p:nvPicPr>
          <p:cNvPr id="6" name="Picture 2" descr="Migration - Free computer icons">
            <a:extLst>
              <a:ext uri="{FF2B5EF4-FFF2-40B4-BE49-F238E27FC236}">
                <a16:creationId xmlns:a16="http://schemas.microsoft.com/office/drawing/2014/main" id="{7526E09C-A1C4-7797-DE2B-4567EA815F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28816" y="5729646"/>
            <a:ext cx="373450" cy="37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470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
          <p:cNvSpPr/>
          <p:nvPr/>
        </p:nvSpPr>
        <p:spPr>
          <a:xfrm>
            <a:off x="4111626" y="1720850"/>
            <a:ext cx="3968750" cy="396875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cxnSp>
        <p:nvCxnSpPr>
          <p:cNvPr id="464" name="Google Shape;464;p7"/>
          <p:cNvCxnSpPr/>
          <p:nvPr/>
        </p:nvCxnSpPr>
        <p:spPr>
          <a:xfrm>
            <a:off x="8220793" y="379124"/>
            <a:ext cx="3971207" cy="0"/>
          </a:xfrm>
          <a:prstGeom prst="straightConnector1">
            <a:avLst/>
          </a:prstGeom>
          <a:noFill/>
          <a:ln w="9525" cap="flat" cmpd="sng">
            <a:solidFill>
              <a:srgbClr val="085763"/>
            </a:solidFill>
            <a:prstDash val="solid"/>
            <a:miter lim="800000"/>
            <a:headEnd type="oval" w="med" len="med"/>
            <a:tailEnd type="none" w="sm" len="sm"/>
          </a:ln>
        </p:spPr>
      </p:cxnSp>
      <p:sp>
        <p:nvSpPr>
          <p:cNvPr id="465" name="Google Shape;465;p7"/>
          <p:cNvSpPr txBox="1"/>
          <p:nvPr/>
        </p:nvSpPr>
        <p:spPr>
          <a:xfrm>
            <a:off x="1536939" y="176123"/>
            <a:ext cx="9233140" cy="120648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800"/>
              <a:buFont typeface="Century Gothic"/>
              <a:buNone/>
            </a:pPr>
            <a:r>
              <a:rPr lang="en-US" sz="2800" b="1" i="0" u="none" strike="noStrike" cap="none">
                <a:solidFill>
                  <a:srgbClr val="717171"/>
                </a:solidFill>
                <a:latin typeface="Century Gothic"/>
                <a:ea typeface="Century Gothic"/>
                <a:cs typeface="Century Gothic"/>
                <a:sym typeface="Century Gothic"/>
              </a:rPr>
              <a:t>Qlik Sense Service</a:t>
            </a:r>
            <a:endParaRPr sz="2800" b="1" i="0" u="none" strike="noStrike" cap="none">
              <a:solidFill>
                <a:srgbClr val="717171"/>
              </a:solidFill>
              <a:latin typeface="Century Gothic"/>
              <a:ea typeface="Century Gothic"/>
              <a:cs typeface="Century Gothic"/>
              <a:sym typeface="Century Gothic"/>
            </a:endParaRPr>
          </a:p>
          <a:p>
            <a:pPr marL="0" marR="0" lvl="0" indent="0" algn="ctr" rtl="0">
              <a:lnSpc>
                <a:spcPct val="90000"/>
              </a:lnSpc>
              <a:spcBef>
                <a:spcPts val="0"/>
              </a:spcBef>
              <a:spcAft>
                <a:spcPts val="0"/>
              </a:spcAft>
              <a:buClr>
                <a:srgbClr val="3F3F3F"/>
              </a:buClr>
              <a:buSzPts val="2800"/>
              <a:buFont typeface="Century Gothic"/>
              <a:buNone/>
            </a:pPr>
            <a:br>
              <a:rPr lang="en-US" sz="2800" b="0" i="0" u="none" strike="noStrike" cap="none">
                <a:solidFill>
                  <a:srgbClr val="3F3F3F"/>
                </a:solidFill>
                <a:latin typeface="Century Gothic"/>
                <a:ea typeface="Century Gothic"/>
                <a:cs typeface="Century Gothic"/>
                <a:sym typeface="Century Gothic"/>
              </a:rPr>
            </a:br>
            <a:endParaRPr sz="2800" b="0" i="0" u="none" strike="noStrike" cap="none">
              <a:solidFill>
                <a:srgbClr val="3F3F3F"/>
              </a:solidFill>
              <a:latin typeface="Century Gothic"/>
              <a:ea typeface="Century Gothic"/>
              <a:cs typeface="Century Gothic"/>
              <a:sym typeface="Century Gothic"/>
            </a:endParaRPr>
          </a:p>
        </p:txBody>
      </p:sp>
      <p:cxnSp>
        <p:nvCxnSpPr>
          <p:cNvPr id="466" name="Google Shape;466;p7"/>
          <p:cNvCxnSpPr/>
          <p:nvPr/>
        </p:nvCxnSpPr>
        <p:spPr>
          <a:xfrm>
            <a:off x="0" y="379124"/>
            <a:ext cx="4086225" cy="0"/>
          </a:xfrm>
          <a:prstGeom prst="straightConnector1">
            <a:avLst/>
          </a:prstGeom>
          <a:noFill/>
          <a:ln w="9525" cap="flat" cmpd="sng">
            <a:solidFill>
              <a:srgbClr val="085763"/>
            </a:solidFill>
            <a:prstDash val="solid"/>
            <a:miter lim="800000"/>
            <a:headEnd type="none" w="sm" len="sm"/>
            <a:tailEnd type="oval" w="med" len="med"/>
          </a:ln>
        </p:spPr>
      </p:cxnSp>
      <p:sp>
        <p:nvSpPr>
          <p:cNvPr id="467" name="Google Shape;467;p7"/>
          <p:cNvSpPr/>
          <p:nvPr/>
        </p:nvSpPr>
        <p:spPr>
          <a:xfrm>
            <a:off x="6943725" y="1613877"/>
            <a:ext cx="3660775" cy="740997"/>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600" b="0" i="0" u="none" strike="noStrike" cap="none">
                <a:solidFill>
                  <a:schemeClr val="lt1"/>
                </a:solidFill>
                <a:latin typeface="Arial"/>
                <a:ea typeface="Arial"/>
                <a:cs typeface="Arial"/>
                <a:sym typeface="Arial"/>
              </a:rPr>
              <a:t>Shared Object Library</a:t>
            </a:r>
            <a:endParaRPr sz="1800" b="0" i="0" u="none" strike="noStrike" cap="none">
              <a:solidFill>
                <a:srgbClr val="000000"/>
              </a:solidFill>
              <a:latin typeface="Arial"/>
              <a:ea typeface="Arial"/>
              <a:cs typeface="Arial"/>
              <a:sym typeface="Arial"/>
            </a:endParaRPr>
          </a:p>
        </p:txBody>
      </p:sp>
      <p:sp>
        <p:nvSpPr>
          <p:cNvPr id="468" name="Google Shape;468;p7"/>
          <p:cNvSpPr/>
          <p:nvPr/>
        </p:nvSpPr>
        <p:spPr>
          <a:xfrm>
            <a:off x="6832600" y="1514475"/>
            <a:ext cx="939800" cy="939800"/>
          </a:xfrm>
          <a:prstGeom prst="ellipse">
            <a:avLst/>
          </a:prstGeom>
          <a:solidFill>
            <a:srgbClr val="CA7A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69" name="Google Shape;469;p7"/>
          <p:cNvSpPr/>
          <p:nvPr/>
        </p:nvSpPr>
        <p:spPr>
          <a:xfrm>
            <a:off x="7693025" y="3334727"/>
            <a:ext cx="3660775" cy="740997"/>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600" b="0" i="0" u="none" strike="noStrike" cap="none">
                <a:solidFill>
                  <a:schemeClr val="lt1"/>
                </a:solidFill>
                <a:latin typeface="Arial"/>
                <a:ea typeface="Arial"/>
                <a:cs typeface="Arial"/>
                <a:sym typeface="Arial"/>
              </a:rPr>
              <a:t>Drag and Drop</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200"/>
              <a:buFont typeface="Arial"/>
              <a:buNone/>
            </a:pPr>
            <a:r>
              <a:rPr lang="en-US" sz="1600" b="0" i="0" u="none" strike="noStrike" cap="none">
                <a:solidFill>
                  <a:schemeClr val="lt1"/>
                </a:solidFill>
                <a:latin typeface="Arial"/>
                <a:ea typeface="Arial"/>
                <a:cs typeface="Arial"/>
                <a:sym typeface="Arial"/>
              </a:rPr>
              <a:t> Visualization</a:t>
            </a:r>
            <a:endParaRPr sz="1800" b="0" i="0" u="none" strike="noStrike" cap="none">
              <a:solidFill>
                <a:srgbClr val="000000"/>
              </a:solidFill>
              <a:latin typeface="Arial"/>
              <a:ea typeface="Arial"/>
              <a:cs typeface="Arial"/>
              <a:sym typeface="Arial"/>
            </a:endParaRPr>
          </a:p>
        </p:txBody>
      </p:sp>
      <p:sp>
        <p:nvSpPr>
          <p:cNvPr id="470" name="Google Shape;470;p7"/>
          <p:cNvSpPr/>
          <p:nvPr/>
        </p:nvSpPr>
        <p:spPr>
          <a:xfrm>
            <a:off x="7490264" y="3235325"/>
            <a:ext cx="939800" cy="939800"/>
          </a:xfrm>
          <a:prstGeom prst="ellipse">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71" name="Google Shape;471;p7"/>
          <p:cNvSpPr/>
          <p:nvPr/>
        </p:nvSpPr>
        <p:spPr>
          <a:xfrm>
            <a:off x="6943725" y="5154978"/>
            <a:ext cx="3660775" cy="740997"/>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600" b="0" i="0" u="none" strike="noStrike" cap="none">
                <a:solidFill>
                  <a:schemeClr val="lt1"/>
                </a:solidFill>
                <a:latin typeface="Arial"/>
                <a:ea typeface="Arial"/>
                <a:cs typeface="Arial"/>
                <a:sym typeface="Arial"/>
              </a:rPr>
              <a:t>Rapid Development</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200"/>
              <a:buFont typeface="Arial"/>
              <a:buNone/>
            </a:pPr>
            <a:r>
              <a:rPr lang="en-US" sz="1600" b="0" i="0" u="none" strike="noStrike" cap="none">
                <a:solidFill>
                  <a:schemeClr val="lt1"/>
                </a:solidFill>
                <a:latin typeface="Arial"/>
                <a:ea typeface="Arial"/>
                <a:cs typeface="Arial"/>
                <a:sym typeface="Arial"/>
              </a:rPr>
              <a:t> Environment</a:t>
            </a:r>
            <a:endParaRPr sz="1800" b="0" i="0" u="none" strike="noStrike" cap="none">
              <a:solidFill>
                <a:srgbClr val="000000"/>
              </a:solidFill>
              <a:latin typeface="Arial"/>
              <a:ea typeface="Arial"/>
              <a:cs typeface="Arial"/>
              <a:sym typeface="Arial"/>
            </a:endParaRPr>
          </a:p>
        </p:txBody>
      </p:sp>
      <p:sp>
        <p:nvSpPr>
          <p:cNvPr id="472" name="Google Shape;472;p7"/>
          <p:cNvSpPr/>
          <p:nvPr/>
        </p:nvSpPr>
        <p:spPr>
          <a:xfrm>
            <a:off x="6832600" y="5055576"/>
            <a:ext cx="939800" cy="939800"/>
          </a:xfrm>
          <a:prstGeom prst="ellipse">
            <a:avLst/>
          </a:prstGeom>
          <a:solidFill>
            <a:srgbClr val="CA7A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73" name="Google Shape;473;p7"/>
          <p:cNvSpPr/>
          <p:nvPr/>
        </p:nvSpPr>
        <p:spPr>
          <a:xfrm>
            <a:off x="1598733" y="1613877"/>
            <a:ext cx="3660775" cy="740997"/>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600" b="0" i="0" u="none" strike="noStrike" cap="none">
                <a:solidFill>
                  <a:schemeClr val="lt1"/>
                </a:solidFill>
                <a:latin typeface="Arial"/>
                <a:ea typeface="Arial"/>
                <a:cs typeface="Arial"/>
                <a:sym typeface="Arial"/>
              </a:rPr>
              <a:t>Data Storytelling</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200"/>
              <a:buFont typeface="Arial"/>
              <a:buNone/>
            </a:pPr>
            <a:r>
              <a:rPr lang="en-US" sz="1600" b="0" i="0" u="none" strike="noStrike" cap="none">
                <a:solidFill>
                  <a:schemeClr val="lt1"/>
                </a:solidFill>
                <a:latin typeface="Arial"/>
                <a:ea typeface="Arial"/>
                <a:cs typeface="Arial"/>
                <a:sym typeface="Arial"/>
              </a:rPr>
              <a:t> Functionality</a:t>
            </a:r>
            <a:endParaRPr sz="1800" b="0" i="0" u="none" strike="noStrike" cap="none">
              <a:solidFill>
                <a:srgbClr val="000000"/>
              </a:solidFill>
              <a:latin typeface="Arial"/>
              <a:ea typeface="Arial"/>
              <a:cs typeface="Arial"/>
              <a:sym typeface="Arial"/>
            </a:endParaRPr>
          </a:p>
        </p:txBody>
      </p:sp>
      <p:sp>
        <p:nvSpPr>
          <p:cNvPr id="474" name="Google Shape;474;p7"/>
          <p:cNvSpPr/>
          <p:nvPr/>
        </p:nvSpPr>
        <p:spPr>
          <a:xfrm>
            <a:off x="4419600" y="1514475"/>
            <a:ext cx="939800" cy="939800"/>
          </a:xfrm>
          <a:prstGeom prst="ellipse">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75" name="Google Shape;475;p7"/>
          <p:cNvSpPr/>
          <p:nvPr/>
        </p:nvSpPr>
        <p:spPr>
          <a:xfrm>
            <a:off x="838200" y="3334727"/>
            <a:ext cx="3660775" cy="740997"/>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600" b="0" i="0" u="none" strike="noStrike" cap="none">
                <a:solidFill>
                  <a:schemeClr val="lt1"/>
                </a:solidFill>
                <a:latin typeface="Arial"/>
                <a:ea typeface="Arial"/>
                <a:cs typeface="Arial"/>
                <a:sym typeface="Arial"/>
              </a:rPr>
              <a:t>Powerful Open &amp;</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200"/>
              <a:buFont typeface="Arial"/>
              <a:buNone/>
            </a:pPr>
            <a:r>
              <a:rPr lang="en-US" sz="1600" b="0" i="0" u="none" strike="noStrike" cap="none">
                <a:solidFill>
                  <a:schemeClr val="lt1"/>
                </a:solidFill>
                <a:latin typeface="Arial"/>
                <a:ea typeface="Arial"/>
                <a:cs typeface="Arial"/>
                <a:sym typeface="Arial"/>
              </a:rPr>
              <a:t> Standard API</a:t>
            </a:r>
            <a:endParaRPr sz="1800" b="0" i="0" u="none" strike="noStrike" cap="none">
              <a:solidFill>
                <a:srgbClr val="000000"/>
              </a:solidFill>
              <a:latin typeface="Arial"/>
              <a:ea typeface="Arial"/>
              <a:cs typeface="Arial"/>
              <a:sym typeface="Arial"/>
            </a:endParaRPr>
          </a:p>
        </p:txBody>
      </p:sp>
      <p:sp>
        <p:nvSpPr>
          <p:cNvPr id="476" name="Google Shape;476;p7"/>
          <p:cNvSpPr/>
          <p:nvPr/>
        </p:nvSpPr>
        <p:spPr>
          <a:xfrm>
            <a:off x="3670300" y="3235325"/>
            <a:ext cx="939800" cy="939800"/>
          </a:xfrm>
          <a:prstGeom prst="ellipse">
            <a:avLst/>
          </a:prstGeom>
          <a:solidFill>
            <a:srgbClr val="CA7A0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77" name="Google Shape;477;p7"/>
          <p:cNvSpPr/>
          <p:nvPr/>
        </p:nvSpPr>
        <p:spPr>
          <a:xfrm>
            <a:off x="1540669" y="5125204"/>
            <a:ext cx="3660775" cy="740997"/>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Data Storytelling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Arial"/>
                <a:ea typeface="Arial"/>
                <a:cs typeface="Arial"/>
                <a:sym typeface="Arial"/>
              </a:rPr>
              <a:t>Functionality</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Quattrocento Sans"/>
              <a:ea typeface="Quattrocento Sans"/>
              <a:cs typeface="Quattrocento Sans"/>
              <a:sym typeface="Quattrocento Sans"/>
            </a:endParaRPr>
          </a:p>
        </p:txBody>
      </p:sp>
      <p:sp>
        <p:nvSpPr>
          <p:cNvPr id="478" name="Google Shape;478;p7"/>
          <p:cNvSpPr/>
          <p:nvPr/>
        </p:nvSpPr>
        <p:spPr>
          <a:xfrm>
            <a:off x="4419600" y="5055576"/>
            <a:ext cx="939800" cy="939800"/>
          </a:xfrm>
          <a:prstGeom prst="ellipse">
            <a:avLst/>
          </a:prstGeom>
          <a:solidFill>
            <a:srgbClr val="0C82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479" name="Google Shape;479;p7" descr="Icons of bar chart and line graph."/>
          <p:cNvGrpSpPr/>
          <p:nvPr/>
        </p:nvGrpSpPr>
        <p:grpSpPr>
          <a:xfrm>
            <a:off x="4715661" y="1810536"/>
            <a:ext cx="347679" cy="347679"/>
            <a:chOff x="4319588" y="2492375"/>
            <a:chExt cx="287338" cy="287338"/>
          </a:xfrm>
        </p:grpSpPr>
        <p:sp>
          <p:nvSpPr>
            <p:cNvPr id="480" name="Google Shape;480;p7"/>
            <p:cNvSpPr/>
            <p:nvPr/>
          </p:nvSpPr>
          <p:spPr>
            <a:xfrm>
              <a:off x="4319588" y="2587625"/>
              <a:ext cx="287338" cy="192088"/>
            </a:xfrm>
            <a:custGeom>
              <a:avLst/>
              <a:gdLst/>
              <a:ahLst/>
              <a:cxnLst/>
              <a:rect l="l" t="t" r="r" b="b"/>
              <a:pathLst>
                <a:path w="904" h="602" extrusionOk="0">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1" name="Google Shape;481;p7"/>
            <p:cNvSpPr/>
            <p:nvPr/>
          </p:nvSpPr>
          <p:spPr>
            <a:xfrm>
              <a:off x="4338638" y="2492375"/>
              <a:ext cx="252413" cy="157163"/>
            </a:xfrm>
            <a:custGeom>
              <a:avLst/>
              <a:gdLst/>
              <a:ahLst/>
              <a:cxnLst/>
              <a:rect l="l" t="t" r="r" b="b"/>
              <a:pathLst>
                <a:path w="797" h="497" extrusionOk="0">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482" name="Google Shape;482;p7" descr="Icon of check box. "/>
          <p:cNvSpPr/>
          <p:nvPr/>
        </p:nvSpPr>
        <p:spPr>
          <a:xfrm>
            <a:off x="7129621" y="1811496"/>
            <a:ext cx="345758" cy="345758"/>
          </a:xfrm>
          <a:custGeom>
            <a:avLst/>
            <a:gdLst/>
            <a:ahLst/>
            <a:cxnLst/>
            <a:rect l="l" t="t" r="r" b="b"/>
            <a:pathLst>
              <a:path w="719" h="719" extrusionOk="0">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p7" descr="Icon of graph. "/>
          <p:cNvSpPr/>
          <p:nvPr/>
        </p:nvSpPr>
        <p:spPr>
          <a:xfrm>
            <a:off x="7877961" y="3531386"/>
            <a:ext cx="347679" cy="347679"/>
          </a:xfrm>
          <a:custGeom>
            <a:avLst/>
            <a:gdLst/>
            <a:ahLst/>
            <a:cxnLst/>
            <a:rect l="l" t="t" r="r" b="b"/>
            <a:pathLst>
              <a:path w="904" h="903" extrusionOk="0">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84" name="Google Shape;484;p7" descr="Icon of human being and gear. "/>
          <p:cNvGrpSpPr/>
          <p:nvPr/>
        </p:nvGrpSpPr>
        <p:grpSpPr>
          <a:xfrm>
            <a:off x="7133464" y="5355478"/>
            <a:ext cx="338073" cy="339996"/>
            <a:chOff x="6450013" y="5349875"/>
            <a:chExt cx="279399" cy="280988"/>
          </a:xfrm>
        </p:grpSpPr>
        <p:sp>
          <p:nvSpPr>
            <p:cNvPr id="485" name="Google Shape;485;p7"/>
            <p:cNvSpPr/>
            <p:nvPr/>
          </p:nvSpPr>
          <p:spPr>
            <a:xfrm>
              <a:off x="6450013" y="5349875"/>
              <a:ext cx="182562" cy="238125"/>
            </a:xfrm>
            <a:custGeom>
              <a:avLst/>
              <a:gdLst/>
              <a:ahLst/>
              <a:cxnLst/>
              <a:rect l="l" t="t" r="r" b="b"/>
              <a:pathLst>
                <a:path w="459" h="602" extrusionOk="0">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6" name="Google Shape;486;p7"/>
            <p:cNvSpPr/>
            <p:nvPr/>
          </p:nvSpPr>
          <p:spPr>
            <a:xfrm>
              <a:off x="6597650" y="5497513"/>
              <a:ext cx="131762" cy="133350"/>
            </a:xfrm>
            <a:custGeom>
              <a:avLst/>
              <a:gdLst/>
              <a:ahLst/>
              <a:cxnLst/>
              <a:rect l="l" t="t" r="r" b="b"/>
              <a:pathLst>
                <a:path w="332" h="336" extrusionOk="0">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nvGrpSpPr>
          <p:cNvPr id="487" name="Google Shape;487;p7" descr="Icon of gears. "/>
          <p:cNvGrpSpPr/>
          <p:nvPr/>
        </p:nvGrpSpPr>
        <p:grpSpPr>
          <a:xfrm>
            <a:off x="4717582" y="5353558"/>
            <a:ext cx="343837" cy="343837"/>
            <a:chOff x="7613650" y="1387475"/>
            <a:chExt cx="284163" cy="284163"/>
          </a:xfrm>
        </p:grpSpPr>
        <p:sp>
          <p:nvSpPr>
            <p:cNvPr id="488" name="Google Shape;488;p7"/>
            <p:cNvSpPr/>
            <p:nvPr/>
          </p:nvSpPr>
          <p:spPr>
            <a:xfrm>
              <a:off x="7613650" y="1471613"/>
              <a:ext cx="200025" cy="200025"/>
            </a:xfrm>
            <a:custGeom>
              <a:avLst/>
              <a:gdLst/>
              <a:ahLst/>
              <a:cxnLst/>
              <a:rect l="l" t="t" r="r" b="b"/>
              <a:pathLst>
                <a:path w="629" h="629" extrusionOk="0">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9" name="Google Shape;489;p7"/>
            <p:cNvSpPr/>
            <p:nvPr/>
          </p:nvSpPr>
          <p:spPr>
            <a:xfrm>
              <a:off x="7781925" y="1387475"/>
              <a:ext cx="115888" cy="117475"/>
            </a:xfrm>
            <a:custGeom>
              <a:avLst/>
              <a:gdLst/>
              <a:ahLst/>
              <a:cxnLst/>
              <a:rect l="l" t="t" r="r" b="b"/>
              <a:pathLst>
                <a:path w="362" h="369" extrusionOk="0">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490" name="Google Shape;490;p7" descr="Icon of box and whisker chart. "/>
          <p:cNvSpPr/>
          <p:nvPr/>
        </p:nvSpPr>
        <p:spPr>
          <a:xfrm>
            <a:off x="3967321" y="3532346"/>
            <a:ext cx="345758" cy="345758"/>
          </a:xfrm>
          <a:custGeom>
            <a:avLst/>
            <a:gdLst/>
            <a:ahLst/>
            <a:cxnLst/>
            <a:rect l="l" t="t" r="r" b="b"/>
            <a:pathLst>
              <a:path w="898" h="898" extrusionOk="0">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491" name="Google Shape;491;p7"/>
          <p:cNvPicPr preferRelativeResize="0"/>
          <p:nvPr/>
        </p:nvPicPr>
        <p:blipFill rotWithShape="1">
          <a:blip r:embed="rId3">
            <a:alphaModFix/>
          </a:blip>
          <a:srcRect/>
          <a:stretch/>
        </p:blipFill>
        <p:spPr>
          <a:xfrm>
            <a:off x="5259508" y="2800881"/>
            <a:ext cx="1772456" cy="1792505"/>
          </a:xfrm>
          <a:prstGeom prst="rect">
            <a:avLst/>
          </a:prstGeom>
          <a:noFill/>
          <a:ln>
            <a:noFill/>
          </a:ln>
        </p:spPr>
      </p:pic>
      <p:sp>
        <p:nvSpPr>
          <p:cNvPr id="492" name="Google Shape;49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2"/>
              </a:buClr>
              <a:buSzPts val="1200"/>
              <a:buFont typeface="Calibri"/>
              <a:buNone/>
            </a:pPr>
            <a:fld id="{00000000-1234-1234-1234-123412341234}" type="slidenum">
              <a:rPr lang="en-US">
                <a:solidFill>
                  <a:schemeClr val="lt2"/>
                </a:solidFill>
              </a:rPr>
              <a:t>8</a:t>
            </a:fld>
            <a:endParaRPr>
              <a:solidFill>
                <a:schemeClr val="lt2"/>
              </a:solidFill>
            </a:endParaRPr>
          </a:p>
        </p:txBody>
      </p:sp>
      <p:sp>
        <p:nvSpPr>
          <p:cNvPr id="493" name="Google Shape;493;p7"/>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494" name="Google Shape;494;p7" descr="Logo&#10;&#10;Description automatically generated"/>
          <p:cNvPicPr preferRelativeResize="0"/>
          <p:nvPr/>
        </p:nvPicPr>
        <p:blipFill rotWithShape="1">
          <a:blip r:embed="rId4">
            <a:alphaModFix/>
          </a:blip>
          <a:srcRect/>
          <a:stretch/>
        </p:blipFill>
        <p:spPr>
          <a:xfrm>
            <a:off x="86705" y="6393417"/>
            <a:ext cx="1532830" cy="465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cxnSp>
        <p:nvCxnSpPr>
          <p:cNvPr id="500" name="Google Shape;500;p8"/>
          <p:cNvCxnSpPr>
            <a:cxnSpLocks/>
          </p:cNvCxnSpPr>
          <p:nvPr/>
        </p:nvCxnSpPr>
        <p:spPr>
          <a:xfrm>
            <a:off x="8740877" y="379124"/>
            <a:ext cx="3451124" cy="0"/>
          </a:xfrm>
          <a:prstGeom prst="straightConnector1">
            <a:avLst/>
          </a:prstGeom>
          <a:noFill/>
          <a:ln w="9525" cap="flat" cmpd="sng">
            <a:solidFill>
              <a:srgbClr val="085763"/>
            </a:solidFill>
            <a:prstDash val="solid"/>
            <a:miter lim="800000"/>
            <a:headEnd type="oval" w="med" len="med"/>
            <a:tailEnd type="none" w="sm" len="sm"/>
          </a:ln>
        </p:spPr>
      </p:cxnSp>
      <p:sp>
        <p:nvSpPr>
          <p:cNvPr id="501" name="Google Shape;501;p8"/>
          <p:cNvSpPr txBox="1"/>
          <p:nvPr/>
        </p:nvSpPr>
        <p:spPr>
          <a:xfrm>
            <a:off x="324059" y="154771"/>
            <a:ext cx="10397706" cy="120648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800"/>
              <a:buFont typeface="Century Gothic"/>
              <a:buNone/>
            </a:pPr>
            <a:r>
              <a:rPr lang="en-US" sz="2800" b="1" i="0" u="none" strike="noStrike" cap="none" dirty="0">
                <a:solidFill>
                  <a:srgbClr val="717171"/>
                </a:solidFill>
                <a:latin typeface="Century Gothic"/>
                <a:ea typeface="Century Gothic"/>
                <a:cs typeface="Century Gothic"/>
                <a:sym typeface="Century Gothic"/>
              </a:rPr>
              <a:t>Microsoft Power Apps &amp; SharePoint </a:t>
            </a:r>
            <a:endParaRPr sz="2800" b="1" i="0" u="none" strike="noStrike" cap="none" dirty="0">
              <a:solidFill>
                <a:srgbClr val="717171"/>
              </a:solidFill>
              <a:latin typeface="Century Gothic"/>
              <a:ea typeface="Century Gothic"/>
              <a:cs typeface="Century Gothic"/>
              <a:sym typeface="Century Gothic"/>
            </a:endParaRPr>
          </a:p>
          <a:p>
            <a:pPr marL="0" marR="0" lvl="0" indent="0" algn="ctr" rtl="0">
              <a:lnSpc>
                <a:spcPct val="90000"/>
              </a:lnSpc>
              <a:spcBef>
                <a:spcPts val="0"/>
              </a:spcBef>
              <a:spcAft>
                <a:spcPts val="0"/>
              </a:spcAft>
              <a:buClr>
                <a:srgbClr val="3F3F3F"/>
              </a:buClr>
              <a:buSzPts val="2800"/>
              <a:buFont typeface="Century Gothic"/>
              <a:buNone/>
            </a:pPr>
            <a:br>
              <a:rPr lang="en-US" sz="2800" b="0" i="0" u="none" strike="noStrike" cap="none" dirty="0">
                <a:solidFill>
                  <a:srgbClr val="3F3F3F"/>
                </a:solidFill>
                <a:latin typeface="Century Gothic"/>
                <a:ea typeface="Century Gothic"/>
                <a:cs typeface="Century Gothic"/>
                <a:sym typeface="Century Gothic"/>
              </a:rPr>
            </a:br>
            <a:endParaRPr sz="2800" b="0" i="0" u="none" strike="noStrike" cap="none" dirty="0">
              <a:solidFill>
                <a:srgbClr val="3F3F3F"/>
              </a:solidFill>
              <a:latin typeface="Century Gothic"/>
              <a:ea typeface="Century Gothic"/>
              <a:cs typeface="Century Gothic"/>
              <a:sym typeface="Century Gothic"/>
            </a:endParaRPr>
          </a:p>
        </p:txBody>
      </p:sp>
      <p:cxnSp>
        <p:nvCxnSpPr>
          <p:cNvPr id="502" name="Google Shape;502;p8"/>
          <p:cNvCxnSpPr>
            <a:cxnSpLocks/>
          </p:cNvCxnSpPr>
          <p:nvPr/>
        </p:nvCxnSpPr>
        <p:spPr>
          <a:xfrm>
            <a:off x="0" y="379124"/>
            <a:ext cx="2359743" cy="0"/>
          </a:xfrm>
          <a:prstGeom prst="straightConnector1">
            <a:avLst/>
          </a:prstGeom>
          <a:noFill/>
          <a:ln w="9525" cap="flat" cmpd="sng">
            <a:solidFill>
              <a:srgbClr val="085763"/>
            </a:solidFill>
            <a:prstDash val="solid"/>
            <a:miter lim="800000"/>
            <a:headEnd type="none" w="sm" len="sm"/>
            <a:tailEnd type="oval" w="med" len="med"/>
          </a:ln>
        </p:spPr>
      </p:cxnSp>
      <p:sp>
        <p:nvSpPr>
          <p:cNvPr id="503" name="Google Shape;503;p8"/>
          <p:cNvSpPr/>
          <p:nvPr/>
        </p:nvSpPr>
        <p:spPr>
          <a:xfrm>
            <a:off x="1723232" y="1786303"/>
            <a:ext cx="1587500" cy="158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04" name="Google Shape;504;p8"/>
          <p:cNvSpPr/>
          <p:nvPr/>
        </p:nvSpPr>
        <p:spPr>
          <a:xfrm>
            <a:off x="1723232" y="4071326"/>
            <a:ext cx="1587500" cy="15875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05" name="Google Shape;505;p8"/>
          <p:cNvSpPr/>
          <p:nvPr/>
        </p:nvSpPr>
        <p:spPr>
          <a:xfrm>
            <a:off x="4038600" y="2928814"/>
            <a:ext cx="1658144" cy="158419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06" name="Google Shape;506;p8"/>
          <p:cNvSpPr/>
          <p:nvPr/>
        </p:nvSpPr>
        <p:spPr>
          <a:xfrm>
            <a:off x="6495256" y="2928814"/>
            <a:ext cx="1658144" cy="1584192"/>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07" name="Google Shape;507;p8"/>
          <p:cNvSpPr/>
          <p:nvPr/>
        </p:nvSpPr>
        <p:spPr>
          <a:xfrm>
            <a:off x="8881268" y="2928814"/>
            <a:ext cx="1587500" cy="1587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08" name="Google Shape;508;p8"/>
          <p:cNvSpPr/>
          <p:nvPr/>
        </p:nvSpPr>
        <p:spPr>
          <a:xfrm>
            <a:off x="8881268" y="1107833"/>
            <a:ext cx="1587500" cy="1587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09" name="Google Shape;509;p8"/>
          <p:cNvSpPr/>
          <p:nvPr/>
        </p:nvSpPr>
        <p:spPr>
          <a:xfrm>
            <a:off x="8881268" y="4749795"/>
            <a:ext cx="1587500" cy="1587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cxnSp>
        <p:nvCxnSpPr>
          <p:cNvPr id="510" name="Google Shape;510;p8"/>
          <p:cNvCxnSpPr>
            <a:stCxn id="503" idx="6"/>
            <a:endCxn id="504" idx="6"/>
          </p:cNvCxnSpPr>
          <p:nvPr/>
        </p:nvCxnSpPr>
        <p:spPr>
          <a:xfrm>
            <a:off x="3310732" y="2580053"/>
            <a:ext cx="600" cy="2285100"/>
          </a:xfrm>
          <a:prstGeom prst="bentConnector3">
            <a:avLst>
              <a:gd name="adj1" fmla="val 38100000"/>
            </a:avLst>
          </a:prstGeom>
          <a:noFill/>
          <a:ln w="22225" cap="flat" cmpd="sng">
            <a:solidFill>
              <a:schemeClr val="dk2"/>
            </a:solidFill>
            <a:prstDash val="solid"/>
            <a:miter lim="800000"/>
            <a:headEnd type="none" w="sm" len="sm"/>
            <a:tailEnd type="none" w="sm" len="sm"/>
          </a:ln>
        </p:spPr>
      </p:cxnSp>
      <p:cxnSp>
        <p:nvCxnSpPr>
          <p:cNvPr id="511" name="Google Shape;511;p8"/>
          <p:cNvCxnSpPr>
            <a:endCxn id="505" idx="2"/>
          </p:cNvCxnSpPr>
          <p:nvPr/>
        </p:nvCxnSpPr>
        <p:spPr>
          <a:xfrm rot="10800000" flipH="1">
            <a:off x="3540000" y="3720910"/>
            <a:ext cx="498600" cy="1800"/>
          </a:xfrm>
          <a:prstGeom prst="straightConnector1">
            <a:avLst/>
          </a:prstGeom>
          <a:noFill/>
          <a:ln w="22225" cap="flat" cmpd="sng">
            <a:solidFill>
              <a:schemeClr val="dk2"/>
            </a:solidFill>
            <a:prstDash val="solid"/>
            <a:miter lim="800000"/>
            <a:headEnd type="none" w="sm" len="sm"/>
            <a:tailEnd type="stealth" w="med" len="med"/>
          </a:ln>
        </p:spPr>
      </p:cxnSp>
      <p:cxnSp>
        <p:nvCxnSpPr>
          <p:cNvPr id="512" name="Google Shape;512;p8"/>
          <p:cNvCxnSpPr>
            <a:stCxn id="505" idx="6"/>
            <a:endCxn id="506" idx="2"/>
          </p:cNvCxnSpPr>
          <p:nvPr/>
        </p:nvCxnSpPr>
        <p:spPr>
          <a:xfrm>
            <a:off x="5696744" y="3720910"/>
            <a:ext cx="798600" cy="0"/>
          </a:xfrm>
          <a:prstGeom prst="straightConnector1">
            <a:avLst/>
          </a:prstGeom>
          <a:noFill/>
          <a:ln w="22225" cap="flat" cmpd="sng">
            <a:solidFill>
              <a:schemeClr val="dk2"/>
            </a:solidFill>
            <a:prstDash val="solid"/>
            <a:miter lim="800000"/>
            <a:headEnd type="none" w="sm" len="sm"/>
            <a:tailEnd type="stealth" w="med" len="med"/>
          </a:ln>
        </p:spPr>
      </p:cxnSp>
      <p:cxnSp>
        <p:nvCxnSpPr>
          <p:cNvPr id="513" name="Google Shape;513;p8"/>
          <p:cNvCxnSpPr>
            <a:stCxn id="506" idx="6"/>
            <a:endCxn id="507" idx="2"/>
          </p:cNvCxnSpPr>
          <p:nvPr/>
        </p:nvCxnSpPr>
        <p:spPr>
          <a:xfrm>
            <a:off x="8153400" y="3720910"/>
            <a:ext cx="727800" cy="1800"/>
          </a:xfrm>
          <a:prstGeom prst="straightConnector1">
            <a:avLst/>
          </a:prstGeom>
          <a:noFill/>
          <a:ln w="22225" cap="flat" cmpd="sng">
            <a:solidFill>
              <a:schemeClr val="dk2"/>
            </a:solidFill>
            <a:prstDash val="solid"/>
            <a:miter lim="800000"/>
            <a:headEnd type="none" w="sm" len="sm"/>
            <a:tailEnd type="stealth" w="med" len="med"/>
          </a:ln>
        </p:spPr>
      </p:cxnSp>
      <p:cxnSp>
        <p:nvCxnSpPr>
          <p:cNvPr id="514" name="Google Shape;514;p8"/>
          <p:cNvCxnSpPr>
            <a:stCxn id="508" idx="2"/>
            <a:endCxn id="509" idx="2"/>
          </p:cNvCxnSpPr>
          <p:nvPr/>
        </p:nvCxnSpPr>
        <p:spPr>
          <a:xfrm>
            <a:off x="8881268" y="1901583"/>
            <a:ext cx="600" cy="3642000"/>
          </a:xfrm>
          <a:prstGeom prst="bentConnector3">
            <a:avLst>
              <a:gd name="adj1" fmla="val -35983333"/>
            </a:avLst>
          </a:prstGeom>
          <a:noFill/>
          <a:ln w="22225" cap="flat" cmpd="sng">
            <a:solidFill>
              <a:schemeClr val="dk2"/>
            </a:solidFill>
            <a:prstDash val="solid"/>
            <a:miter lim="800000"/>
            <a:headEnd type="stealth" w="med" len="med"/>
            <a:tailEnd type="stealth" w="med" len="med"/>
          </a:ln>
        </p:spPr>
      </p:cxnSp>
      <p:sp>
        <p:nvSpPr>
          <p:cNvPr id="515" name="Google Shape;515;p8"/>
          <p:cNvSpPr/>
          <p:nvPr/>
        </p:nvSpPr>
        <p:spPr>
          <a:xfrm>
            <a:off x="4151312" y="3610110"/>
            <a:ext cx="1371600" cy="221599"/>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en-US" sz="1600" b="0" i="0" u="none" strike="noStrike" cap="none">
                <a:solidFill>
                  <a:schemeClr val="lt1"/>
                </a:solidFill>
                <a:latin typeface="Arial"/>
                <a:ea typeface="Arial"/>
                <a:cs typeface="Arial"/>
                <a:sym typeface="Arial"/>
              </a:rPr>
              <a:t>Intranet</a:t>
            </a:r>
            <a:endParaRPr sz="2000" b="0" i="0" u="none" strike="noStrike" cap="none">
              <a:solidFill>
                <a:srgbClr val="000000"/>
              </a:solidFill>
              <a:latin typeface="Arial"/>
              <a:ea typeface="Arial"/>
              <a:cs typeface="Arial"/>
              <a:sym typeface="Arial"/>
            </a:endParaRPr>
          </a:p>
        </p:txBody>
      </p:sp>
      <p:sp>
        <p:nvSpPr>
          <p:cNvPr id="516" name="Google Shape;516;p8"/>
          <p:cNvSpPr/>
          <p:nvPr/>
        </p:nvSpPr>
        <p:spPr>
          <a:xfrm>
            <a:off x="1831182" y="4643476"/>
            <a:ext cx="1371600" cy="443198"/>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en-US" sz="1600" b="0" i="0" u="none" strike="noStrike" cap="none">
                <a:solidFill>
                  <a:schemeClr val="lt1"/>
                </a:solidFill>
                <a:latin typeface="Arial"/>
                <a:ea typeface="Arial"/>
                <a:cs typeface="Arial"/>
                <a:sym typeface="Arial"/>
              </a:rPr>
              <a:t>Enterprise Search</a:t>
            </a:r>
            <a:endParaRPr sz="2000" b="0" i="0" u="none" strike="noStrike" cap="none">
              <a:solidFill>
                <a:srgbClr val="000000"/>
              </a:solidFill>
              <a:latin typeface="Arial"/>
              <a:ea typeface="Arial"/>
              <a:cs typeface="Arial"/>
              <a:sym typeface="Arial"/>
            </a:endParaRPr>
          </a:p>
        </p:txBody>
      </p:sp>
      <p:sp>
        <p:nvSpPr>
          <p:cNvPr id="517" name="Google Shape;517;p8"/>
          <p:cNvSpPr/>
          <p:nvPr/>
        </p:nvSpPr>
        <p:spPr>
          <a:xfrm>
            <a:off x="1850302" y="2287296"/>
            <a:ext cx="1371600" cy="443198"/>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en-US" sz="1600" b="0" i="0" u="none" strike="noStrike" cap="none">
                <a:solidFill>
                  <a:schemeClr val="lt1"/>
                </a:solidFill>
                <a:latin typeface="Arial"/>
                <a:ea typeface="Arial"/>
                <a:cs typeface="Arial"/>
                <a:sym typeface="Arial"/>
              </a:rPr>
              <a:t>Content Management</a:t>
            </a:r>
            <a:endParaRPr sz="2000" b="0" i="0" u="none" strike="noStrike" cap="none">
              <a:solidFill>
                <a:srgbClr val="000000"/>
              </a:solidFill>
              <a:latin typeface="Arial"/>
              <a:ea typeface="Arial"/>
              <a:cs typeface="Arial"/>
              <a:sym typeface="Arial"/>
            </a:endParaRPr>
          </a:p>
        </p:txBody>
      </p:sp>
      <p:sp>
        <p:nvSpPr>
          <p:cNvPr id="518" name="Google Shape;518;p8"/>
          <p:cNvSpPr/>
          <p:nvPr/>
        </p:nvSpPr>
        <p:spPr>
          <a:xfrm>
            <a:off x="6607968" y="3429000"/>
            <a:ext cx="1371600" cy="664797"/>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en-US" sz="1600" b="0" i="0" u="none" strike="noStrike" cap="none">
                <a:solidFill>
                  <a:schemeClr val="lt1"/>
                </a:solidFill>
                <a:latin typeface="Arial"/>
                <a:ea typeface="Arial"/>
                <a:cs typeface="Arial"/>
                <a:sym typeface="Arial"/>
              </a:rPr>
              <a:t>Automation &amp; Business Integration</a:t>
            </a:r>
            <a:endParaRPr sz="2000" b="0" i="0" u="none" strike="noStrike" cap="none">
              <a:solidFill>
                <a:srgbClr val="000000"/>
              </a:solidFill>
              <a:latin typeface="Arial"/>
              <a:ea typeface="Arial"/>
              <a:cs typeface="Arial"/>
              <a:sym typeface="Arial"/>
            </a:endParaRPr>
          </a:p>
        </p:txBody>
      </p:sp>
      <p:sp>
        <p:nvSpPr>
          <p:cNvPr id="519" name="Google Shape;519;p8"/>
          <p:cNvSpPr/>
          <p:nvPr/>
        </p:nvSpPr>
        <p:spPr>
          <a:xfrm>
            <a:off x="8989218" y="3500966"/>
            <a:ext cx="1371600" cy="443198"/>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en-US" sz="1600" b="0" i="0" u="none" strike="noStrike" cap="none">
                <a:solidFill>
                  <a:schemeClr val="lt1"/>
                </a:solidFill>
                <a:latin typeface="Arial"/>
                <a:ea typeface="Arial"/>
                <a:cs typeface="Arial"/>
                <a:sym typeface="Arial"/>
              </a:rPr>
              <a:t>Approval Management </a:t>
            </a:r>
            <a:endParaRPr sz="2000" b="0" i="0" u="none" strike="noStrike" cap="none">
              <a:solidFill>
                <a:srgbClr val="000000"/>
              </a:solidFill>
              <a:latin typeface="Arial"/>
              <a:ea typeface="Arial"/>
              <a:cs typeface="Arial"/>
              <a:sym typeface="Arial"/>
            </a:endParaRPr>
          </a:p>
        </p:txBody>
      </p:sp>
      <p:sp>
        <p:nvSpPr>
          <p:cNvPr id="520" name="Google Shape;520;p8"/>
          <p:cNvSpPr/>
          <p:nvPr/>
        </p:nvSpPr>
        <p:spPr>
          <a:xfrm>
            <a:off x="8989218" y="1679984"/>
            <a:ext cx="1371600" cy="443198"/>
          </a:xfrm>
          <a:prstGeom prst="rect">
            <a:avLst/>
          </a:prstGeom>
          <a:noFill/>
          <a:ln>
            <a:noFill/>
          </a:ln>
        </p:spPr>
        <p:txBody>
          <a:bodyPr spcFirstLastPara="1" wrap="square" lIns="0" tIns="0" rIns="0" bIns="0" anchor="ctr" anchorCtr="0">
            <a:spAutoFit/>
          </a:bodyPr>
          <a:lstStyle/>
          <a:p>
            <a:pPr marL="0" marR="0" lvl="0" indent="0" algn="ctr" rtl="0">
              <a:lnSpc>
                <a:spcPct val="90000"/>
              </a:lnSpc>
              <a:spcBef>
                <a:spcPts val="0"/>
              </a:spcBef>
              <a:spcAft>
                <a:spcPts val="0"/>
              </a:spcAft>
              <a:buClr>
                <a:srgbClr val="000000"/>
              </a:buClr>
              <a:buSzPts val="1100"/>
              <a:buFont typeface="Arial"/>
              <a:buNone/>
            </a:pPr>
            <a:r>
              <a:rPr lang="en-US" sz="1600" b="0" i="0" u="none" strike="noStrike" cap="none">
                <a:solidFill>
                  <a:schemeClr val="lt1"/>
                </a:solidFill>
                <a:latin typeface="Arial"/>
                <a:ea typeface="Arial"/>
                <a:cs typeface="Arial"/>
                <a:sym typeface="Arial"/>
              </a:rPr>
              <a:t>Team Collaboration</a:t>
            </a:r>
            <a:endParaRPr sz="2000" b="0" i="0" u="none" strike="noStrike" cap="none">
              <a:solidFill>
                <a:srgbClr val="000000"/>
              </a:solidFill>
              <a:latin typeface="Arial"/>
              <a:ea typeface="Arial"/>
              <a:cs typeface="Arial"/>
              <a:sym typeface="Arial"/>
            </a:endParaRPr>
          </a:p>
        </p:txBody>
      </p:sp>
      <p:sp>
        <p:nvSpPr>
          <p:cNvPr id="521" name="Google Shape;521;p8"/>
          <p:cNvSpPr/>
          <p:nvPr/>
        </p:nvSpPr>
        <p:spPr>
          <a:xfrm>
            <a:off x="8989218" y="5297324"/>
            <a:ext cx="1371600" cy="492443"/>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Quattrocento Sans"/>
                <a:ea typeface="Quattrocento Sans"/>
                <a:cs typeface="Quattrocento Sans"/>
                <a:sym typeface="Quattrocento Sans"/>
              </a:rPr>
              <a:t>Nintex Integration</a:t>
            </a:r>
            <a:endParaRPr sz="1400" b="0" i="0" u="none" strike="noStrike" cap="none">
              <a:solidFill>
                <a:srgbClr val="000000"/>
              </a:solidFill>
              <a:latin typeface="Arial"/>
              <a:ea typeface="Arial"/>
              <a:cs typeface="Arial"/>
              <a:sym typeface="Arial"/>
            </a:endParaRPr>
          </a:p>
        </p:txBody>
      </p:sp>
      <p:pic>
        <p:nvPicPr>
          <p:cNvPr id="522" name="Google Shape;522;p8"/>
          <p:cNvPicPr preferRelativeResize="0"/>
          <p:nvPr/>
        </p:nvPicPr>
        <p:blipFill rotWithShape="1">
          <a:blip r:embed="rId3">
            <a:alphaModFix/>
          </a:blip>
          <a:srcRect/>
          <a:stretch/>
        </p:blipFill>
        <p:spPr>
          <a:xfrm>
            <a:off x="4859993" y="992822"/>
            <a:ext cx="2343150" cy="1952625"/>
          </a:xfrm>
          <a:prstGeom prst="rect">
            <a:avLst/>
          </a:prstGeom>
          <a:noFill/>
          <a:ln>
            <a:noFill/>
          </a:ln>
        </p:spPr>
      </p:pic>
      <p:sp>
        <p:nvSpPr>
          <p:cNvPr id="523" name="Google Shape;52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chemeClr val="lt2"/>
              </a:buClr>
              <a:buSzPts val="1200"/>
              <a:buFont typeface="Calibri"/>
              <a:buNone/>
            </a:pPr>
            <a:fld id="{00000000-1234-1234-1234-123412341234}" type="slidenum">
              <a:rPr lang="en-US">
                <a:solidFill>
                  <a:schemeClr val="lt2"/>
                </a:solidFill>
              </a:rPr>
              <a:t>9</a:t>
            </a:fld>
            <a:endParaRPr>
              <a:solidFill>
                <a:schemeClr val="lt2"/>
              </a:solidFill>
            </a:endParaRPr>
          </a:p>
        </p:txBody>
      </p:sp>
      <p:sp>
        <p:nvSpPr>
          <p:cNvPr id="524" name="Google Shape;524;p8"/>
          <p:cNvSpPr txBox="1"/>
          <p:nvPr/>
        </p:nvSpPr>
        <p:spPr>
          <a:xfrm>
            <a:off x="0" y="6404230"/>
            <a:ext cx="12191999" cy="46542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https://iqratechnology.com/</a:t>
            </a:r>
            <a:endParaRPr sz="1400" b="0" i="0" u="none" strike="noStrike" cap="none">
              <a:solidFill>
                <a:schemeClr val="dk1"/>
              </a:solidFill>
              <a:latin typeface="Quattrocento Sans"/>
              <a:ea typeface="Quattrocento Sans"/>
              <a:cs typeface="Quattrocento Sans"/>
              <a:sym typeface="Quattrocento Sans"/>
            </a:endParaRPr>
          </a:p>
        </p:txBody>
      </p:sp>
      <p:pic>
        <p:nvPicPr>
          <p:cNvPr id="525" name="Google Shape;525;p8" descr="Logo&#10;&#10;Description automatically generated"/>
          <p:cNvPicPr preferRelativeResize="0"/>
          <p:nvPr/>
        </p:nvPicPr>
        <p:blipFill rotWithShape="1">
          <a:blip r:embed="rId4">
            <a:alphaModFix/>
          </a:blip>
          <a:srcRect/>
          <a:stretch/>
        </p:blipFill>
        <p:spPr>
          <a:xfrm>
            <a:off x="86705" y="6393417"/>
            <a:ext cx="1532830" cy="46542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eadlinesVTI">
  <a:themeElements>
    <a:clrScheme name="Headlines">
      <a:dk1>
        <a:srgbClr val="000000"/>
      </a:dk1>
      <a:lt1>
        <a:srgbClr val="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8539</TotalTime>
  <Words>1509</Words>
  <Application>Microsoft Office PowerPoint</Application>
  <PresentationFormat>Widescreen</PresentationFormat>
  <Paragraphs>322</Paragraphs>
  <Slides>24</Slides>
  <Notes>19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24</vt:i4>
      </vt:variant>
    </vt:vector>
  </HeadingPairs>
  <TitlesOfParts>
    <vt:vector size="38" baseType="lpstr">
      <vt:lpstr>Batang</vt:lpstr>
      <vt:lpstr>Avenir</vt:lpstr>
      <vt:lpstr>Quattrocento Sans</vt:lpstr>
      <vt:lpstr>Roboto</vt:lpstr>
      <vt:lpstr>Calibri Light</vt:lpstr>
      <vt:lpstr>Noto Sans Symbols</vt:lpstr>
      <vt:lpstr>Barlow</vt:lpstr>
      <vt:lpstr>Arial</vt:lpstr>
      <vt:lpstr>Calibri</vt:lpstr>
      <vt:lpstr>Century Gothic</vt:lpstr>
      <vt:lpstr>Office Theme</vt:lpstr>
      <vt:lpstr>HeadlinesVTI</vt:lpstr>
      <vt:lpstr>office theme</vt:lpstr>
      <vt:lpstr>1_Office Theme</vt:lpstr>
      <vt:lpstr>PowerPoint Presentation</vt:lpstr>
      <vt:lpstr>Iqra Technology is a software development, enterprise solution, and consulting firm, we provide flexible and tailored IT outsourcing models as per the client's requirements and offer the best solutions for business-related problems. We Provide cost-effective IT domain expertise and industry knowledge to design sustainable technology solutions. </vt:lpstr>
      <vt:lpstr>PowerPoint Presentation</vt:lpstr>
      <vt:lpstr>PowerPoint Presentation</vt:lpstr>
      <vt:lpstr>Iqra Technology is a Salesforce Partner, we  provide best quality Salesforce CRM consultancy, Salesforce implementation, Force.com development, CRM deployment &amp; offshore support services. We take over the entire development and administration support of your Salesforce solution or handle certain support functions, according to client’s business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Offshore Resource Model</vt:lpstr>
      <vt:lpstr>PowerPoint Presentation</vt:lpstr>
      <vt:lpstr>PowerPoint Presentation</vt:lpstr>
      <vt:lpstr>PowerPoint Presentation</vt:lpstr>
      <vt:lpstr>PowerPoint Presentation</vt:lpstr>
      <vt:lpstr>Some of Our Clients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Yasmeen  Ansari</dc:creator>
  <cp:lastModifiedBy>Sana Chaudhary</cp:lastModifiedBy>
  <cp:revision>33</cp:revision>
  <dcterms:created xsi:type="dcterms:W3CDTF">2021-07-02T06:45:12Z</dcterms:created>
  <dcterms:modified xsi:type="dcterms:W3CDTF">2024-06-21T06:55:06Z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